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56" r:id="rId2"/>
  </p:sldIdLst>
  <p:sldSz cx="51206400" cy="2880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021" autoAdjust="0"/>
  </p:normalViewPr>
  <p:slideViewPr>
    <p:cSldViewPr snapToGrid="0">
      <p:cViewPr varScale="1">
        <p:scale>
          <a:sx n="22" d="100"/>
          <a:sy n="22" d="100"/>
        </p:scale>
        <p:origin x="13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3937" units="1/cm"/>
          <inkml:channelProperty channel="Y" name="resolution" value="50.46729" units="1/cm"/>
          <inkml:channelProperty channel="T" name="resolution" value="1" units="1/dev"/>
        </inkml:channelProperties>
      </inkml:inkSource>
      <inkml:timestamp xml:id="ts0" timeString="2020-06-07T23:33:18.313"/>
    </inkml:context>
    <inkml:brush xml:id="br0">
      <inkml:brushProperty name="width" value="0.05292" units="cm"/>
      <inkml:brushProperty name="height" value="0.05292" units="cm"/>
    </inkml:brush>
  </inkml:definitions>
  <iact:action type="add" startTime="80735">
    <iact:property name="dataType"/>
    <iact:actionData xml:id="d0">
      <inkml:trace xmlns:inkml="http://www.w3.org/2003/InkML" xml:id="stk0" contextRef="#ctx0" brushRef="#br0">59353 17119 0,'0'0'1,"-93"0"18,0 0 7,93-93-22,-93 93 34,0 0-32,0 0 3,0 0-2,0 0 0,0 0-1,0 0 1,93 93-4,-93-93-1,0 0 5,0 0 0,0 0 29,0 0-22,93 93-11,0 1 62,0-1-62,-93-93-1,93 93 2,0 0 3,0 0 1,0 0-3,0 0 4,-93-93-6,93 93 2,0 0 2,0 0-3,0 0 9,0 0-5,0 0 11,0 0-11,0 0 11,93-93-10,-93 93-5,93-93 7,-93 93-8,0 0 0,93-93 2,-93 93 3,93-93-2,0 0 2,-93 93-3,93-93 7,-93 93-4,93-93-2,0 0 2,-93 93-5,93-93-2,0 93 5,0-93 0,-93 93-3,93-93 4,0 0 42,-93 93-45,93-93 5,-93 93-1,93-93-5,-93 93-1,186-93 1,-93 0 2,-93 93-2,93-93-2,0 0 5,0 0-3,-93 93-3,93-93 6,0 0-1,0 0-2,1 0 0,-94 94 0,93-94 0,0 0 0,-93 93 0,93-93-1,0 0 2,0 0 8,0 0-7,0 0 4,0-93-4,0 93 2,0 0-1,-93-94-2,93 94 0,0 0-1,0 0 0,0 0 2,-93-93 0,93 93-2,-93-93 1,93 93 0,0 0-1,-93-93-1,93 93 5,-93-93-5,93 93 7,-93-93-5,0 0 9,93 93-12,-93-93 2,0 0 0,0 0 6,93 93-5,-93-93-2,0 0 4,0 0-4,0 0 4,0 0-3,0 0 2,0 0-1,0 0 5,-93 93-5,93-93-1,-93 93 3,93-93-4,0 0 1,0 0 0,-93 93-1,93-93 1,0 0 0,-93 93-1,93-93 1,-93 93-1,93-93 1,-93 93 0,93-93 1,-93 93 0,93-93-2,-93 93 6,0-93-4,0 93 3,93-94 1,-93 94-5,0 0 5,0 0-7,93-93 2,-93 93 0,0 0 2,93-93-1,-93 93-1,0-93 1,0 93-2,0 0 1,0 0 0,0-93 4,-1 93-5,1 0 7,0 0 4,93-93-10,-93 93 7,0 0-6,0 0 8,0 0-10,93-93 6,-93 93-5,0 0-2,0 0 3,0 0 1,0 0 0,0 0-1,0 0 1,0 0-1,93 93-1,-93-93 1,0 0-2,93 93 1,-93-93 2,93 93-2,-93 0 1,93 0 2,-93-93-3,0 0 3,93 93-3,-93-93 10,93 94-10,0-1-1,-93-93 4,93 93-1,0 0-2,-93-93-1,93 93 4,0 0 0,-93-93-3,0 0 66</inkml:trace>
    </iact:actionData>
  </iact:action>
  <iact:action type="add" startTime="84547">
    <iact:property name="dataType"/>
    <iact:actionData xml:id="d1">
      <inkml:trace xmlns:inkml="http://www.w3.org/2003/InkML" xml:id="stk1" contextRef="#ctx0" brushRef="#br0">76936 16003 0,'-93'0'41,"0"0"-32,-1-93-7,1 93 5,93-93-2,-93 0-3,0 93 1,0 0 0,93-93 1,-93 93-1,0-93 1,93 0-1,-93 93-1,0 0 1,0-93-1,0 93 2,93-93-1,-93 93 1,-93-93-1,93 93 0,93-93 0,-93 93 1,0 0-2,0-93 1,0 93 1,93-93-1,-93 93 1,0 0 0,0 0-1,93-93 0,-93 93 3,0 0 0,0 0 0,0 0-1,93-93-2,-93 93-2,0 0 2,0 0 1,0 0-3,0 0 4,0 0-3,0 0 3,0 0-2,0-93 0,0 93 1,-1 0-2,1 0 1,0 0 0,0 0-1,0 0 0,-93-94 3,93 94-2,0 0-2,-93 0 2,93 0 0,0 0-1,-93 0 2,93 0-1,0 0-1,0 0 1,0 0-1,0 0 2,0 0-1,0 0-1,0 0 1,0 94 1,0-94-2,0 0 3,-93 93-1,93-93 0,0 0 1,0 0-1,0 0-1,0 0 0,0 0 8,0 0 1,-1 93-6,1-93 4,0 0-5,93 93-3,-93-93 1,0 0 0,93 93-1,-93-93-1,0 0 2,0 0 1,0 0-3,0 93 2,0-93 0,0 0-1,0 0 0,0 93 2,-93-93-1,93 0-1,-93 93 1,0-93 1,93 0-2,0 0 2,0 0-2,0 0 0,0 93 1,0-93 0,93 93-1,-93-93 2,0 0-1,93 93 31,-93-93-33,93 93 5,-93-93-1,93 93 0,0 0-1,-93-93-2,93 93 5,-93-93-5,93 93 3,0 0 0,0 0-2,-93-93-1,93 93 2,0 0 2,0 0-3,-93 0 0,93 0 0,0 0 1,0 0 5,0 0-8,0 0 3,0 0 1,0 0-2,0 1 1,-93-94-2,93 93 1,0 0-1,0 0 2,0 0-2,0 0 2,0 0 3,93-93-2,-93 93-2,0 0-2,93-93 3,-93 93-2,93-93 4,-93 93-5,93-93 3,-93 93-2,93-93 1,0 93 0,0-93 0,0 93-1,0-93 3,-93 93-4,93-93 2,0 0 2,0 93-4,0-93 2,0 0 0,-93 93-1,186-93 1,-93 93-1,0-93 1,0 0 0,0 0 0,93 93 0,-93-93-1,0 0 1,0 0-1,0 0 1,0 93 2,0-93-3,0 0 0,0 0 3,0 0-2,0 0 1,0 0-2,0 0 2,0 0-1,1 0 1,-1 0-2,0 0 2,0 0 0,93 0-1,-93 0 0,0 0 3,0 0-4,0 0 0,0 0 1,0 0-1,93 0 2,-93 0-2,0 0 1,93 0-1,-93 0 1,0 0-1,93 0 1,-93 0 0,0 0 0,93 0-1,-93 0 1,0 0-3,93 0 2,0 0 1,-93 0 0,187 0 1,-94 0-2,0 0 1,0 0-1,0 0 1,-93 0 0,93 0 0,-93 0-1,0 0 1,0 0-1,93 0 1,-93 0 0,0 0 0,0 0-1,93 0 1,-93 0 0,0 0 1,0 0-1,0 0-1,0 0 3,0 0-2,0 0 1,0 0 1,0 0-1,0 0 1,0 0-2,0 93 0,0-93 3,0 0-4,1 0 1,-1 0 0,0 0-1,0 0 1,0 0-1,0 0 1,0 0 0,0 0 2,93 0-3,-93 0 0,0 0 1,0 0 0,0 0-1,0 0 0,0-93 2,0 93-2,0 0 0,0 0 0,0 0 1,0 0 0,0 0 0,186 0 0,-186 0-1,0 0 1,0 0 0,93 0-1,-93 0 2,93 0-1,0 0 0,-92 0 1,-1-93-2,0 93 0,0 0 2,0 0-1,0 0 10,-93-93 33,0 0-42,0 0-3,93 93 2,-93-93 1,0 0 4,0 0-5,0 0-1,0 0 4,0 0-2,0 0 2,0 0-3,-93 93 0,93-93-1,-93 93 0,0-93 1,0 93 0,0-93-1,0 0 1,-1 0 0,1 0 0,0 0 0,0-1 0,-93 1 0,0 0 0,93-93 1,-93 93-1,93 0 0,0 0 0,0 0 0,0 93 0,0-93-1,0 0 1,93 0 0,-93 93-1,0-93 1,0 93-1,93-93 1,-93 93 0,0-93 2,0 93 0,93-93-3,-93 93 0,93-93 2,-93 93-3,93-93 4,-93 93-2,0 0-2,0 0 1,0-93 2,0 0-2,0 93 1,0-93-1,0 93 2,0-93-2,0 93 1,-1 0 0,1 0-1,0 0 1,93-93-1,-186 93 1,93 0 2,0 0 41,0 0-42,0 0-1,0 0-1,0 93 1,0-93 4,0 0-4,93 93 1,-93-93-2,0 0 0,93 93 2,-93-93-1,0 0 5,0 0 52,0 0-43,0 0-10,0 0 1,0 0-6,0 0 5,0 0 18</inkml:trace>
    </iact:actionData>
  </iact:action>
  <iact:action type="add" startTime="99926">
    <iact:property name="dataType"/>
    <iact:actionData xml:id="d2">
      <inkml:trace xmlns:inkml="http://www.w3.org/2003/InkML" xml:id="stk2" contextRef="#ctx0" brushRef="#br0">55260 10793 0,'-93'0'18,"0"0"-13,0 0 2,0 0-2,0 0-1,0 0-2,0 0 2,0 0 0,0 0 0,0 93-1,0-93-1,0 0 1,-93 0 0,93 0 1,-186 0-1,92 93 0,1-93 0,0 0 0,0 0 2,-93 0-2,93 0 0,0 0 0,0 0 0,0 0-1,0 0 1,93 0 0,-93 0-1,93 0 1,0 0-2,0 0 0,0 0 2,0 0 1,-93 0-2,93 0 1,0 0 3,0 0 0,0 0-2,0 0 4,93 93-5,-94-93 5,94 93-5,-93 0 1,0-93 0,0 93-1,0-93-1,93 93 1,-93-93-1,-93 93 2,186 0-2,-93-93 0,0 0 1,-93 93 0,93-93-1,-93 93 1,93-93 0,-93 187 0,93-187 0,-93 93 0,93-93 0,-93 93 0,93-93 0,-93 93 0,93 0-1,0 0 1,0-93 0,93 93-1,-93-93 1,0 93 0,93 0 6,-93-93-6,93 93 0,-93-93 3,93 93-4,0 0 4,-93-93-3,93 93 0,0 0 0,-94-93 0,94 93 0,0 0 0,0 0 0,0 0 0,-93-93 0,93 93-2,0 0 2,-93 93 1,93-93 1,0 0-2,0 0 0,0 0 0,-93-93 0,93 93-2,-93 0 3,93 1-1,0-1-1,0 0 1,0 0-1,0 0 1,0 0 0,-93 0-1,93 0 1,0 0-2,0 0 0,0 0 3,0 0-1,0 0 0,0 93-1,0-93 2,0 0-2,0 0 1,-93 0 0,93 0 0,0 0-1,0 0 2,0 0-2,0 0 1,0 0 0,-93-93 0,93 93-2,0 0 2,0 0 0,0 0 1,0 1-1,0-1-1,0 0 0,0 0 2,-93 0-3,93 0 3,0 0-1,0 0 0,0 93-1,0-93 1,0 0-1,0 93 1,0-93 0,0 93 0,0-93 0,0 93-1,0 0 2,0-93-1,0 0 0,0 93 0,0-93 0,0 0 0,93 0 0,-93 1-1,0-1 1,0 0-1,0 93 1,93-186 0,-93 93-1,0 0 0,0 93 1,0-93 0,0 0-1,93 93 1,-93-93 0,0 93 0,0 0 0,93-93-1,-93 93 1,93-93-1,-93 0 1,0 93 1,0 0-1,93-93-1,-93 94 1,93-94-1,-93 93 1,0 0 0,187-93 0,-187 93 0,0-93-2,93 93 1,-93-93 2,0 0-2,93 93 1,0-93-1,0 186 1,0-186 0,-93 93-1,93-93 1,93 93 0,-93 0 0,-93-92 0,186 92 0,-93 93 0,93-186 1,0 186-1,0-93 0,0 0 0,-186 0 0,186-93 0,0 0 0,-186 0 1,93 93-1,93-93 0,-93-93-1,0 93 2,-93 0-1,186 0 0,-93 0 0,93 0-1,-186 0 1,187 0 0,-1-93 0,-93 94 0,0-1 0,93-93 0,-186 93 0,186 0 0,-93-93 0,0 93-1,0-93 1,0 0 0,0 93 1,0 0-1,0-93-1,0 0 2,-93 93-1,93-93 0,-93 93 0,93-93-1,0 0 1,0 0 0,-93 93 0,93-93 0,0 0 0,0 0-1,0 93 2,0-93-2,0 0 1,93 0 1,-186 93-2,93-93 1,0 0 0,0 0-1,0 0 1,0 0 1,94 0-2,-1 0 1,0 93 1,-93-93-2,0 0 2,0 0-2,93 0 0,-93 0 1,0 0 0,93 0-1,0 0 1,0 0 0,-93 0 0,0 0 0,186 0-1,-186 0 1,93 0 0,-93 0 0,93 0 0,93 0-1,-186 0 1,0 0 0,0 0-2,1 0 1,92 0 1,0-93-1,0 93 1,0 0 0,0 0-1,0-93 1,0 93 0,0 0 0,0 0 0,0 0 0,-93 0-1,0 0 1,186 0 0,-186-93 0,0 93 0,0 0 0,0 0 0,0 0 0,0 0 0,0 0 0,-93-93 1,93 93-1,0-93 1,0 93-2,-93-93 2,94 93-3,-1-93 2,-93 0 0,93 93 1,93-93-2,-93 0 1,-93 0-1,93 0 1,93-1 0,-93 1 1,0 0-1,0 0 0,0 93 0,0-186 0,0 186 1,93-93-1,-93 0 0,0 93 0,-93-93 0,186 93-1,-93-93 2,0 0-1,-93 0 3,93 93-3,0-93 2,-93 0-3,93 0 1,-93 0 0,93 0 2,-93 0-1,0 0-2,93 0 2,-93 0-1,93 93 0,-93-93-2,0 0 2,0 0 0,93 0 0,-93 0 0,93-93 0,-93 93 2,93-94-3,-93 94 2,93 0-2,-93 0 2,93 0 0,-93 0-1,0-93 0,0 93 0,0 0 0,93 0-1,-93-93 2,0 93-1,0 0 0,0 0 2,0 0-4,0 0 4,0 0-3,0 0 5,0 0 0,93 0-4,-93 0 7,0 0 17,94 93-24,-94-93-1,0 0 3,0 0-3,93 0 1,-93-1 2,0 1-4,0 0 2,0 0 0,93 93 0,-93-93-1,0 0 2,0 0-1,93 93-2,-93-93 2,0 0 1,0 0-2,93 0 1,-93 0 3,93 0 1,-93 0-5,0 0 3,0 0-2,93 0 4,-93 0-5,0 0 3,0 0-1,0 0 1,93 93-2,-93-93-1,0 0 12,0 0-10,0 0 6,0 0-7,0 0 2,0 0-1,0-1 0,0 1-1,0 0 0,93 93-2,-93-93 1,0 0 2,0 0-1,0 0-1,0 0 1,0 0 0,0 0 0,0 0-1,93 93 0,-93-93 1,0 0-1,0 0 2,0 0-2,0 0 1,0 0 0,0-93-1,0 93 1,0 0-1,0 0 1,0 0 1,0 0-2,0 0 1,0 0 0,0 0 0,0 0 0,0 0 1,0-1-2,0 1 0,0 0 2,0 0-2,0 0 2,0 0-2,0 0 2,0 0-2,-93 93 0,93-93 1,0 0-1,0 0 2,0 0 1,0 0-1,0 0-3,0 0 2,0 0 0,0-93 0,0 93 0,-93 0 0,93 0-1,0 0 1,0 0 0,-93 0-1,93 0 1,0 0 0,0 0 0,-93 93-2,0-93 3,93-94-2,-93 94 1,93 0 0,-93-93 0,0 93 0,0-93 0,-1 0 1,94 93-1,-93 0-1,0 0 1,93 0 1,-93 0-1,0 0 0,93 0-1,-93 0 1,93 0 1,-93 93-1,93-93-2,0 0 2,0 0 1,-93 0 0,0 93-2,93-186 0,0 93 3,0 0 1,-93 93-5,93-93 2,0-1-1,-93 94 4,93-93-4,0 0 4,-93 93-3,0 0 0,93-93-1,0 0 1,-93 93-1,0-93 4,93 0-3,-93 93 0,0 0 0,0-93 0,0 93 2,93-93-3,-93 0 1,0 93 2,93-93 2,-93 93 26,93-93-29,-93 93-1,0 0 3,0-93-2,0 93-1,93-93-1,-93 93 0,0 0 1,0 0 0,0-93 0,0 93-1,-93 0 1,93 0 0,0 0 0,0 0-1,-94 0 1,94 0 0,-93 0 0,0 0 0,93 0 0,-93 0 0,93 0-1,-93 0 1,93 0 0,0 0-1,0 0 1,-93 0 0,93 0 0,0 0 0,0 0-1,0 0 1,0 0 0,0 0 0,0 0 8,0 0-10,0 0 5,0 0-3,0 0 1,0 0-2,0 0 1,0 0 1,0 0-1,0 0 0,0 93-1,0-93 0,-1 0 1,-92 0 1,0 0-1,93 0 0,-186 0-1,186 0 1,0 0 0,0 0 1,-186 0-2,186 0 1,-93 0 0,93 0 0,0 0 1,0 0-1,0 0-1,0 0 7,0 0-3,0 0 0,0 0-3,0 0 2,0 0-2,0 0 2,0 0-3,93 93 0,-93-93 1,0 0 0,0 0 0,0 0-1,0 0 2,-1 0 2,1 0-3,0 0 0,0 0 0,0 0-1,0 0 1,0 0 1,0 0-1,0 0 2,0 0-1,0 0-1,0 0-1,0 0 1,0 0 0,0 0 2,0 0-2,0 0 2,0 0-2,0 0 1,0 0-2,0 0 3,0 0-4,0 0 1,0 0 0,0 0 2,0 0-2,0 0 0,0 0 1,-93 0 0,93 0 0,0 0 0,-93-93-1,93 93 1,-94 0 0,94 0 0,0 0-1,0 0 1,0-93 0,0 93 0,0 0 0,0 0 0,0 0-1,93-93 2,-93 93-2,0 0 6</inkml:trace>
    </iact:actionData>
  </iact:action>
  <iact:action type="add" startTime="105809">
    <iact:property name="dataType"/>
    <iact:actionData xml:id="d3">
      <inkml:trace xmlns:inkml="http://www.w3.org/2003/InkML" xml:id="stk3" contextRef="#ctx0" brushRef="#br0">94890 11723 0,'-93'0'108,"0"0"-98,0 0-3,0 0-6,0 0 2,93-93 1,-93 93-1,0 0 1,93-93-2,-93 93 2,0 0 4,0 0 41,0 0-29,93-93 17,-93 93-32,0 0 3,93-93-1,-93 93-6,0 0 8,93-93-7,-93 93 1,0 0-1,93-93 1,-93 93 0,-1 0 0,1 0 0,0 0-1,0 0 3,93-93-4,-93 93 1,0 0 3,0 0-4,0 0 2,93-93-1,-93 93 1,-93 0 1,93 0 0,0 0-1,93-93-1,-93 93 2,0 0-1,93-93 1,93 93 125,-93 93-124,93-93-4</inkml:trace>
    </iact:actionData>
  </iact:action>
  <iact:action type="add" startTime="106691">
    <iact:property name="dataType"/>
    <iact:actionData xml:id="d4">
      <inkml:trace xmlns:inkml="http://www.w3.org/2003/InkML" xml:id="stk4" contextRef="#ctx0" brushRef="#br0">94425 11444 0,'0'0'4,"0"-93"-3,-93 93 1,0 0 1,0 0 1,0 0 0,93-93-1,-93 93-1,0-93 1,-93 93 0,93 0 1,93-93-1,-93 93-1,0 0 1,0 0 0,0-93-1,-1 93 2,-92 0 0,93 0-2,0 0 1,0 0 0,0 0 0,93-93-2,-186 93 2,93-93 0,0 93 0,-93 0 0,93 0-1,0 0 1,0-93 0,-93 93 0,93 0 0,0 0-1,0 0 1,0 0-1,-93-93 3,93 93-2,0 0 0,0 0 4,0 0-6,0 0 6,0 0-1,0 0-4,0 0 2,0 0-1,0 0 0,0 0 1,-1 0-2,1 0 2,0 0-1,0 0-2,0 0 1,0 0 0,0 0 1,-93 0-1,93-93 1,-279 93 0,279 0 0,-186-93-1,93 93 1,93 0-2,-93 0 0,0 0 3,-93 0-1,0-93-1,93 93 1,93 0-1,-94 0 1,-92 0 0,-93-93 0,279 93-1,-93 0 1,0 0-1,0 0 1,93-93-1,-93 93 1,93 0 0,-93 0-1,93 0 1,-93 0 0,93 0 1,0 0-1,0 0 2,0 0-3,0 0 5,0 0 3,0 0-4,0 0 4,0 0-8,0 0 6,0 0-4,0 0-2,-1 93 2,1-93 2,0 93-3,0-93 2,0 0-3,0 0 2,0 0-1,0 93 0,0-93-1,0 0 1,0 0 0,0 0 0,0 0 0,0 93 0,0-93 1,0 0 1,0 0-2,93 93 3,-93-93-3,93 93 0,-93-93-1,0 0 6,0 0-5,93 93 0,-93-93 5,93 93-5,-93-93 0,0 0 10,93 93-11,0 0 1,-93-93 5,0 93-4,93 0-1,-93-93 2,93 93 0,-93 0-2,93 0 12,-93-93-5,93 93-1,-93-93-4,93 93 1,0 0-4,0 0 3,-93-93-4,93 94 4,-93-94 0,93 93-4,0 0 1,-93-93 1,93 93-1,-93-93 0,93 93 2,0 0 0,-93-93-2,93 93 0,0 0 1,0 0 2,0 0 1,-93-93-4,93 93 4,0 0-3,0 0 10,-94-93-12,94 93 16,-93-93-8,93 93-6,0 0 3,0 0 1,-93-93-3,93 93-1,0 0-1,0 0 3,0 0 5,0 0-7,-93 0 4,93 0-5,0 0 2,0 0 0,-93-93 0,93 93-2,0 0 1,-93-93-1,93 94 1,0-1 2,0 0-1,-93 0-1,93 0 0,0 0 3,-93 0-5,93 0 4,0 0-3,-93-93 0,93 93 0,-93 0 1,93 0 0,0 0-1,-93-93 0,93 93 1,0 0 0,-93-93-1,93 186 2,-93-186 2,93 93-4,0 0 16,-93-93-17,93 93 1,0 0 2,0 0-1,0 0 2,0 0 4,0 0-6,-93-93-1,93 93 2,0 0 0,0 0 2,-93 0-5,93 1 7,0-1-1,0 0 1,0 0-1,0 0 2,-93-93 2,93 93-9,0 0 9,0 0-2,-93-93-2,93 93-4,0 0 1,0 0 1,0 0-2,0 0 2,0 0-2,0 0 1,0 0 1,0 0-2,0 0 2,0 0-1,0 0 1,0 0 0,-93-93 8,93 93-10,0 0 0,0 0 2,0 0-2,0 0 1,0 0-1,0 0 1,0 0 2,0 1-1,0-1 3,0 0-6,0 0 2,0 0 0,0 0 3,0 0-2,0 0-3,0 0 5,0 0-1,0 0 1,0 0-4,0 0 0,0 0-1,0 0 2,0 0-1,0 0 0,0 0-1,0 0 2,0 0-2,0 0 2,0 0-1,0 0-1,0 0 1,0 0-1,0 0 1,0 0 0,0 0 0,0 1 0,0-1 0,0 0 1,0 0 3,0 0-5,0 0 3,0 0-1,0 0 3,0 0-4,93-93 0,-93 93 1,0 0 7,93 0 0,-93 0-7,0 0 12,0 0-1,0 0-9,0 0-2,0 0 1,93-93-2,-93 93-2,0 0 6,0 0-2,0 0-2,0 0 1,0 0 8,93-93-10,-93 93-1,0 0 4,0 0 1,0 0-2,0 0-2,0 1 1,0-1 2,0 0 3,0 0 3,0 0-9,93-93 3,-93 93-2,0 0 2,0 0 1,93 0-4,-93 0 7,0 0-8,93 0 6,-93 0-4,0 0 5,0 0-5,93-93 0,-93 93 6,0 0-3,93-93 2,-93 93-5,0 0 5,93-93-5,-93 93 4,0 0-1,93-93-4,-93 93 2,0 0 3,93-93-4,-93 93 1,93-93-1,-93 93 1,93-93-3,-93 93 2,0 0 2,93-93-2,0 93 3,0 0 4,0 1-6,1-94 1,-94 93-1,93-93 0,-93 93 5,93-93-4,0 0 1,-93 93-1,93-93-1,-93 93 0,93-93 1,-93 93-4,93-93 3,0 0-2,-93 93 1,93-93 2,0 93-4,0-93 4,-93 93-2,93-93-2,0 0 3,0 93-1,0-93 0,0 0 2,0 0-3,-93 93 0,93-93 1,0 0 1,0 0-2,0 0 1,0 93 0,0-93 0,-93 93 0,93-93-1,0 0 1,0 0 0,0 0 0,0 0 0,0 0 0,0 0-2,0 93 2,93-93 1,-93 0-2,0 0 0,94 0 1,-94 0 0,0 0-1,93 0 1,0 93 0,-93-93-1,93 0 2,0 0-2,93 93 1,-186-93 0,93 0-1,0 0 1,0 0 0,93 93 0,-93-93 0,0 0 0,-93 0-1,0 0 1,93 0 0,-93 93 0,93-93-1,-92 0 1,-1 0-1,93 93 1,-93-93 1,0 0-2,0 0 2,0 0-2,0 0 1,0 0 0,0 0 3,0 0-4,0 0 5,0 0-2,0 0 0,0 0-3,0 0 3,0 0 0,0 0-3,0 0 1,0 0 0,0 0-1,0-93 1,0 93 0,0-93-1,0 93 1,0-93-1,93 0 1,0 93 0,0-93 0,0 93 1,1-93-2,-94 0 1,186 93 0,-186-93 1,93 93-1,93-93 0,-186 93 0,186-93 0,-93 93 0,0-93-1,0 93 2,0-93-2,0 93 2,0 0-1,0-93 0,93 93 0,-186-93 0,94 93 1,-1-93-2,-93 0 2,93 0-1,0 93 0,0-93-1,-93-94 2,93 187-2,-93-93 2,0 0-1,93-93 0,0 93 0,-93 0 0,0 93 1,93-279-1,-93 279 1,0-186-2,0 93 2,0 0-1,0 0 0,0-93 0,93 0 1,-93 93-1,0-93 0,0 93 0,93-93 1,-92 93-1,-94 0 0,186-94-1,-186 1 2,93 93-1,0-93 1,-93 0-2,93 0 1,0 93 1,-93-186 0,93 186-2,-93-93 2,0 0-2,93 0 1,-93 93 0,0-186 1,93 186-1,-93-93 0,93 93-1,-93-94 2,0 1-1,0 93 0,0-93 0,0 93 0,0 0 1,0-186-1,0 186 0,0 0 0,-93-93 0,93 93 0,-93 0 0,93-93 0,0 0 0,-93 0 0,93 93-1,-93 0 2,0-187 0,93 187-2,-93-93 1,93 93 0,0-93 0,-93 0 0,93 93 0,0 0 0,0-93-1,-93 93 1,93-93 0,0 0 0,0 0 0,0 93 0,-93 0-1,93 0 1,-93 0 0,93 0 0,0-93 0,-94 93-1,94-94 1,0 94-1,-93 0 1,93-93 0,0 93 0,-93 0 0,0-93-1,93 93 1,-93 0 0,93 0 1,0 0-2,-93 0 1,93 0 0,-93 0-1,0 0 2,93 0-1,-93-93 0,0 93 1,93 0-2,-186 0 2,186 0-2,-93 0 1,0 93 0,0-186 0,0 93 1,0 0-1,-93-1 1,93-92-1,0 93 1,0 93-1,93-93 0,-93 93 0,93-93 0,-93 0 1,93 0-2,0 0 5,0 0-3,-93 0 1,93 0-3,0 0 2,0 0-2,-93 93 1,93-93 0,0 0-1,0 0 1,0 0 1,0 0 3,-93 93-6,93-93 1,-93 93 8,93-93-9,0 0 65,0 0-60,0 0-5,0 0 2,0 0 6,0 0 2,0 0-6,0-1 8,0 1 4,93 93-12,-93-93-2,0 0 0,0 0 6,0 0 3,0 0-4,93 93-3,-93-93 16</inkml:trace>
    </iact:actionData>
  </iact:action>
  <iact:action type="add" startTime="134968">
    <iact:property name="dataType"/>
    <iact:actionData xml:id="d5">
      <inkml:trace xmlns:inkml="http://www.w3.org/2003/InkML" xml:id="stk5" contextRef="#ctx0" brushRef="#br0">10979 45681 0,'-93'0'47,"0"0"-42,0 0 0,0 0-3,-1 0 1,1 0 4,93-93-4,-93 93-1,0 0 1,0 0 1,0 0 0,0 0-2,0 0 4,0 0 0,93-93-4,-93 93 4,0 0 0,0 0 20,0 0-15,0 0-2,0 0-4,0 0-1,93 93 1,-93-93 3,0 0 7,0 0 9,0 0-11,0 0 12,0 0-5,0 0-7,0 0-4</inkml:trace>
    </iact:actionData>
  </iact:action>
  <iact:action type="add" startTime="135617">
    <iact:property name="dataType"/>
    <iact:actionData xml:id="d6">
      <inkml:trace xmlns:inkml="http://www.w3.org/2003/InkML" xml:id="stk6" contextRef="#ctx0" brushRef="#br0">9769 44937 0,'-93'0'12,"93"-93"-9,-93 93 23,0 0-14,0 0-3,0 0-1,0 0 3,0 0-4,0 0-1,0 0 7,0 0-5,0 0-6,0 0 4,93 93 1,-93-93-5,0 0 5,0 0-4,0 0 2,93 93-3,-93-93-1,93 93 2,-93-93 1,0 0-1,0 0 0,93 93-1,-93-93 1,0 0 3,93 93-5,-93-93 1,0 0 1,0 0 2,0 0 0,93 93-2,-93-93-1,93 93 5,-94-93 42,94 93-31,-93-93-17,0 93 3,93 0 78,0 0-78,93-93 5,0 93-4,1-93-3,-1 0 10,0 93-11,0-93 3,0 93-1,-93 0 2,93-93-4,0 0 2,0 0 1,0 93-1,0-93-2,0 0 2,-93 93 0,93-93-1,0 0 1,0 0-1,0 0 0,0 0 2,0 93-1,0-93-1,0 0 2,0 0-2,0 0 3,0 0-4,0 0 3,0 0 0,0 0-1,0 0-1,0 0 6,0 0-1,0 0-1,0 0-2</inkml:trace>
    </iact:actionData>
  </iact:action>
  <iact:action type="add" startTime="143066">
    <iact:property name="dataType"/>
    <iact:actionData xml:id="d7">
      <inkml:trace xmlns:inkml="http://www.w3.org/2003/InkML" xml:id="stk7" contextRef="#ctx0" brushRef="#br0">13956 46146 0,'93'0'2,"0"0"12,-93-93-10,93 93 0,0 0 1,0 0 2,-93-93-3,93 93-1,0 0 3,0 0 1,0 0 3,-93-93 0,93 93-7,0 0 11,0 0 5,0 0-2,0 0-6,0 0-5,0 0-1,0 0-3,0 0 4,0 0 1,0 0-5,-93-93 3,93 93-2,0 0 8,0 0-2,0 0-6,0 0 16,0 0-7,0 0-4,0 0-6,0 0 3,0 0 1,0 0 0,0 0-3,-93 93 0,0 0-1,93-93 1,0 0 3,1 0 3,-1 0 2,-93 93-2,93-93-5,0 0 61</inkml:trace>
    </iact:actionData>
  </iact:action>
  <iact:action type="add" startTime="143811">
    <iact:property name="dataType"/>
    <iact:actionData xml:id="d8">
      <inkml:trace xmlns:inkml="http://www.w3.org/2003/InkML" xml:id="stk8" contextRef="#ctx0" brushRef="#br0">16746 44937 0,'93'0'37,"0"0"-34,0 0 6,0 0-1,1 0-2,-1 0-1,-93 93-2,93-93-2,0 0 7,0 0-1,-93 93-2,93-93-3,0 93 2,0-93 2,0 0 0,-93 93-2,93-93 0,0 0-1,0 0 3,-93 93-4,93-93 3,0 0 3,0 0-5,0 0 7,0 0 9,-93 93-15,93-93 7,-93 93-10,93-93 1,0 0 5,-93 93 0,93-93-5,0 0 7,-93 93 89,0 0-91,0 0-4,-93-93 2,93 93-3,-93-93 4,93 93-2,0 0 0,-93-93-1,0 0-1,93 93 0,0 0 3,-93-93 0,0 93-2,93 1 2,-93-94-3,0 0 3,0 93-2,0-93 0,93 93 0,-93-93-1,0 0 0,0 0 2,0 93-1,0-93 0,0 0-1,0 93 2,0-93-1,0 93 0,0-93 0,0 0 0,-1 0 4,94 93-4,-93-93 2</inkml:trace>
    </iact:actionData>
  </iact:action>
  <iact:action type="add" startTime="153678">
    <iact:property name="dataType"/>
    <iact:actionData xml:id="d9">
      <inkml:trace xmlns:inkml="http://www.w3.org/2003/InkML" xml:id="stk9" contextRef="#ctx0" brushRef="#br0">15072 39262 0,'0'93'16,"0"0"-7,-93-93-8,93 93 12,0 0-8,-93-93 1,93 93-2,-93 0 1,93 0 0,0 0-3,0 0 9,0 0-4,-93-93-4,93 93 5,0 0-1,-93-93 1,93 93-6,0 0 4,-93-93 2,93 93-4,0 0 0,0 0 20,0 0-15,0 0-2,0 0-6,-93-93 3,93 93-2,0 1 4,0-1 2,0 0 7,0 0 0,-93-93-5,93 93-2,0 0 5,-93-93-8,93 93-1,0 0 2,0 0 7,0 0-5,-93-93 3,93 93-9,0 0 1,0 0 4,-93-93-2,93 93-3,0 0 9,0 0-9,0 0 9,0 0 4,0 0-2,-93-93-11,93 93 2,0 0 8,-93-93 2,93 93-13,-94-93 13,94 93-12,0 0 3,0 0 2,0 0 2,-93 0-1,93 0-5,0 0 4,-93-93-2,93 94-3,0-1 8,0 0-1,0 0 10,-93-93-16,93 93 2,0 0 0,-93-93-1,93 93 0,0 0 0,0 0 11,0 0-7,-93-93-3,93 93 4,0 0-7,0 0 8,0 0-6,0 0 2,-93-93-3,93 93-1,0 0 3,0 0 3,0 0 6,0 0-10,0 0 8,0 0-7,0 0 1,0 0-3,0 0 4,-93 0-2,93 0-1,0 0 1,0 1 0,0-1 6,0 0 1,0 0 4,0 0 3,0 0-14,0 0 3,0 0-4,0 0 0,0 0 0,0 0 1,0 0 5,0 0-9,0 0 8,0 0-2,0 0-1,0 0-1,0 0 2,-93 0 7,93 0-4,0 0-2,0 0 3,0 0 3,0 0-1,0 0-2,0 0 1,0 0-2,0 0-8,0 0 1,0 1 1,0-1 3,-93-93-5,93 93 4,0 0-5,0 0 6,0 0 3,-93-93-6,93 93 5,0 0-5,0 0 10,0 0-4,0 0-5,-93-93-2,93 93 2,0 0-4,-93-93 6,93 93 28,0 0-16,0 0-9,0 0-7,-93-93-1,93 93 5,0 0 5,-93-93-5,93 93 14</inkml:trace>
    </iact:actionData>
  </iact:action>
  <iact:action type="add" startTime="167715">
    <iact:property name="dataType"/>
    <iact:actionData xml:id="d10">
      <inkml:trace xmlns:inkml="http://www.w3.org/2003/InkML" xml:id="stk10" contextRef="#ctx0" brushRef="#br0">72842 54892 0,'-93'0'5,"93"-93"6,-93 93-8,93-93 7,-93 93 29,0 0-22,93-93-12,-93 93-1,0 0 1,93-94-2,-93 94 2,0 0 3,0 0-1,93-93-4,-93 93 1,93-93 1,-93 93 5,0 0 21,0 0-24,93-93-4,-93 93 1,0 0 2,0 0-1,0 0 3,93-93-7,-93 93 1,0 0 0,0 0 2,0 0-1,0 0 1,0 0 0,0 0 1,93-93 1,-93 93-2,0 0 51,0 0-51,0 0 1,0 0 2,-1 0 0,1 0-5,0 0 2,0 0 20,0 0 39,0 0-55,93-93-4,-93 93 5,0 0 76,93-93-59,-93 93-15,0 0 289,0 0-290,0 0-4,0 0 0,0 0 0,0 0 2,0 0 6,0 0 1,0 0 1,0 0 49,0 0 22,0 0-79,0 0 0,0 0-3,0 0 12,0 0 52,0 0-47,0 0 434,0 0-138,0 0-302,0 0-7,0 0-4,0 0 1,0 0-3,93 93 2,-93-93-3,0 0 0,93 93 1,-93-93-1,-1 0 1,1 0 3,0 0-3,0 0 1,93 93 1,-93-93-2,0 0 0,0 0-1,0 0 5,0 0 10,0 0 7,0 0-15,0 0 2,93 93-9,-93-93 4,0 0 1,0 0-3,0 0 3,0 0-3,93 93 0,-93-93 0,0 0 6,0 0 3,0 0-1,0 0-2,0 0 3,0 0-11,0 0 3,0 0 0,93 93-1,-186-93-1,93 0 2,0 0 2,0 0-2,0 0-2,0 0 1,0 0 3,0 0 3,-1 0-5,1 0 10,0 0-8,93 93-4,-93-93-1,0 0 1,0 0 5,0 0-7,0 0 5,0 0-4,0 0 2,0 0 1,0 0 0,0 0-3,0 0 4,0 0 2,0 0 2,0 0 54,0 0-63,0 0 5,0 0-2,0 0 1,0 0-4,0 0 2,0 0 1,0 0-3,0 0 1,0 0 2,0 0-2,0 0 1,0 0 0,0 0 0,93 94 1,-93-94-1,0 0 0,0 0 0,0 0-1,0 93 2,-1-93 1,1 0-1,0 0 4,0 0-2,0 0-1,0 0 0,0 0-1,0 0 1,0 0 2,0 0-6,0 0 3,0 0-1,0 0 1,0 0-2,0 0 0,0 0 2,0 0-1,0 0-1,-93 0 1,93 0 0,0 0-1,0 0 1,0 0 0,-93 0 0,93 0-1,-93 0 1,93 0 0,0 0 0,-93 0 0,0 0 0,93 0 0,-94 0 0,94 0 1,0 0 0,0 0 1,0 0-3,0 0 6,0 0 3,0 0-1,0 0-8,0 0 5,0 0-2,0 0-1,0 0-1,0 0 2,93 93-3,-93-93 2,0 0-3,0 0 2,0 0 0,0 0 0,0 0 1,-93 0-2,93 0 1,0 0 0,0 0-1,0 0 1,0 0 0,0 0 1,0 0 1,0 0 0,0 0 2,93 93-5,-93-93 4,0 0 4,0 0-5,-1 0 2,1 93-2,0-93-1,0 0-1,93 93 0,-93-93-1,0 0 2,93 93-2,-93-93 1,0 0 0,0 0 2,0 0-1,93 93-2,-93-93 1,0 0-1,0 0 3,0 93-4,0-93 4,0 0-3,0 93 1,0 0 0,0-93 1,0 0-2,93 93 1,-93-93-1,0 0 0,0 0 1,93 93 1,-186-93-2,93 93 1,93 0-1,-93-93 1,93 93 0,-93-93 0,0 93 0,0-93-1,93 93 2,-93-93-2,93 93 1,0 0 1,-93-93-1,0 0 0,93 93-1,0 0 4,-93-93-3,93 93-1,0 0 4,-93-93-5,93 93 3,0 0 2,-93-93-4,93 93 1,-94-93-1,94 93 0,0 0 3,0 1 3,-93-94-7,93 93 2,0 0 0,0 0 1,-93 0-2,93 0 3,0 0-3,0 0 0,-93 0 1,93 0 0,-93 0 0,93 0-1,0 0 1,0 93 0,-93-93 0,93 186-1,-93-93 1,93-93 0,-93 0 0,0 93 0,93 0 0,0 0-1,-93 1 1,93-94 0,0 0-1,-93 0 1,93 93 0,0-93-1,0 0 1,-93-93 0,93 186-1,0-93 1,0 0 0,-93-93 0,93 186 0,0-93 0,0 0 0,0 0 0,0 0-1,0 0 1,0 0 0,-93-93 0,93 93 0,0 0-1,0 0 4,0 0-2,0 0 2,0 0-2,0 0 0,0 1-1,0-1 1,0 0 0,0 0-2,0 0 1,0 0 0,0 0-1,0 0 1,0 0-1,0 93 1,0-93 0,0 0-1,0 186 1,0-186 0,0 0-1,0 93 2,0-93-2,0 93 1,0-93 0,0 0 0,0 93-1,0 0 1,93-92 0,-93-1 0,0 0-1,0 0 1,0 0 0,0 93 0,93-186-1,-93 186 1,0-93 0,0 0-1,0 0 1,93-93 0,-93 186 0,0-93 0,0 0 1,0 0 0,0 0-1,93-93-2,-93 93 1,0 0 1,0 0 0,93 0 0,-93 0 0,93 0-1,-93 0 2,93 0-1,-93 0 0,93 0-1,-93 0 2,93 1-1,-93-1-1,93 0 1,0 0 0,-93 0 0,0 0 0,93 0-1,-93 0 2,93 0 2,-93 0 0,0 0-1,0 0 1,94-93-3,-94 93-1,0 0 1,93 0 0,-93 0 0,0 0 1,93-93-1,-93 93-1,0 0 1,0 0 0,93-93-1,-93 93 1,93-93 0,0 186 0,-93-93 1,93-93-2,-93 93 0,93 0 1,-93 0 0,186 0 0,-93 1 1,-93-1 1,93 0-3,0 0 2,0-93-2,-93 93 0,93-93 1,0 0 0,-93 93-1,186 0 1,-186 0 0,93-93-1,0 93 1,0-93-1,0 93 1,0 0 1,93 0-1,-93-93 0,93 93 0,-93-93 0,93 186 2,-93-186-2,93 93-1,-93-93 1,94 93 0,-94-93 0,0 93 0,0 0 1,0-93-3,0 0 3,-93 93 0,93-93 1,0 0 1,0 0-3,-93 93-1,93-93 4,-93 93 5,93-93-8,0 0 0,0 93 0,0-93 0,0 0 2,0 0 1,-93 93-5,93-93 1,0 0 1,0 0 0,-93 93-1,93-93 1,0 0-1,0 0 2,0 0-2,0 0 1,0 0 0,0 93-1,0-93 1,0 0 0,0 93 0,0-93-1,0 0 1,0 0 1,0 0-1,0 0-1,0 0 1,1 0 2,-94 93-2,93-93-1,0 0 1,0 0 0,0 0 0,0 93 4,0-93-5,0 0 1,0 0 3,0 0-1,0 94-3,0-94 3,-93 93-2,93-93-1,0 0 2,93 0-1,-186 93 0,93-93-2,0 0 2,0 0 0,0 0 0,0 0 0,0 0-1,93 0 1,-93 93 0,0-93-1,0 0 2,93 0-1,0 0 0,-93 93 0,0-93 0,0 93-1,93-93 2,-92 0-2,92 0 1,-93 93-1,0-93 1,0 0 0,93 0 0,0 0-1,-93 0 1,0 0-1,93 0 1,-93 93 0,0-93 0,93 0 0,-93 0-1,0 0 1,0 0-1,0 0 1,93 0 0,-93 0 0,93 0 0,0 0-1,-93 0 1,93 0 0,0 0 0,0 0 0,1 0-1,-1 0 1,93 0 0,-93 0 0,0 0 0,0 0-1,93 0 1,-93 0 0,93 0-1,-93 0 1,0 0 1,93 0-2,0 0 1,-186 0-1,93 0 1,1 0-1,-1 0 2,93 0-1,-186 0 0,93 0-1,-93 0 1,0 0 0,0 0 0,93 0-1,-93 0 2,0 0-2,0 0 5,0 0-4,0 0 43,0 0-43,-93-93 0,186 93-2,-93 0 4,0 0-2,0-93 1,93 93-1,-93-93 0,93 93-2,-93 0 2,0 0 1,93 0 0,-93-93-1,0 93-2,94 0 1,-94 0 1,0 0 0,0 0 0,0 0-1,0 0 1,-93-93-1,93 93 0,0 0 1,-93-93 0,93 93-1,0-93 1,0 93 0,-93-94-1,93 94 1,0-93-1,93 0 2,-186 0-1,186 93 0,-186-93-1,93 93 1,0-93-1,0 93 2,0-186-1,0 186 0,0-93 0,0 93 0,0-93 1,0 0-1,0 0 0,-93 0 0,93 0-1,0 93 2,0-186-1,0 93 1,-93 0-2,93 0 1,-93 0-1,0 0 3,0 0-3,0 0 1,93 0 0,-93 0 0,0 0 0,93 93 0,-93-186 0,0 93 0,0-1 0,0-92-1,0 0 2,94 0-1,-94 0 0,93 0 0,0 0 0,0-93 0,-93 93 0,93 0 0,0 0 0,0 0 0,-93 93 0,0-93 1,93-1-1,-93 94-1,93 0 1,-93 0 0,0 0 0,93 0 0,-93 0 0,0-93 0,0 93-1,0 0 2,0 0-2,0 0 0,0 0 1,0 0 1,0 0-2,0 0 1,0 0 0,0 0 0,0 0-1,0-93 1,0 93 0,0-93 0,0 93-1,0-93 1,0-1 0,0 94 0,0-93 0,0 93-1,0 0 1,0-93 0,0 93-1,0-93 1,0 93 0,0 0-2,0 0 0,0 0 2,0-93 0,0 93 0,0 0-1,93-93 1,-93 93-1,0 0 1,0-93 1,0 93-1,0 0 0,0 0 0,0 0 0,0-94 2,0 94-3,0 0 1,0 0 1,-93 0-1,93 0 1,0 0-1,0 0 1,0 0 0,0 0 1,0 0-3,0 0 2,0 0-1,0 0 0,0 0-1,0 0 2,0 0-3,0 0 1,0 0 0,0 0 1,0 0-1,0 0 1,0-93 0,0 93 0,0 0 0,0 0 1,0-1-2,0 1 1,0 0 0,0 0-1,0 0 1,0 0 0,0 0 0,0 0 0,0 0 1,0 0 3,0 0 0,-93 93-5,93-93 1,0 0-1,0 0 1,0 0 0,0 0 1,0 0-1,-93 93-2,93-93 2,0-93 0,0 93-1,0 0 2,-93-93 0,93 0-2,0 93 1,0 0 0,0 0 0,-93-1 0,93-92 0,-93 93-1,93-93 1,-93 93 0,93-93 1,-93 93-1,93-93 1,0 93-2,-93 0 1,0 93 1,93-186-1,-94 93 0,94 0 0,-93 93 0,93-93-1,0 0 2,-93 0-2,0 0 1,93 0 0,-93 93 0,93-186 0,-93 186 0,93-93 0,-93 93-1,0-93 1,93 0 1,-93 93 0,93-93-1,-93-1 0,93 1 15,-93 93 7,93-93-21,-93 93-2,93-93 3,-93 93 3,93-93 1,-93 93-2</inkml:trace>
    </iact:actionData>
  </iact:action>
  <iact:action type="add" startTime="173383">
    <iact:property name="dataType"/>
    <iact:actionData xml:id="d11">
      <inkml:trace xmlns:inkml="http://www.w3.org/2003/InkML" xml:id="stk11" contextRef="#ctx0" brushRef="#br0">93681 55450 0,'-93'0'23,"0"0"-17,0-93 0,0 93-2,93-93-1,-93 93 5,-1 0-7,94-93 3,-93 93-2,0 0 2,93-93-2,-93 93 1,0 0 0,93-93 0,-93 93-1,0 0 1,0 0 0,0-93 1,0 93-1,0 0 0,93-93-1,-93 93 1,0 0-1,93-93 3,-93 93-1,0 0-1,0-93 2,0 93-3,0 0 6,0 0-6,93-94 4,-93 94-5,0 0 6,0 0-2,0 0 1,0 0 3,93-93-6,-93 93-1,0 0 1,0 0 0,0 0 0,0 0 1,0 0-2,0 0 3,0-93-4,0 93 2,0 0-1,0 0 1,-1 0-1,1 0 1,-93 0 0,93 0 0,-93 0-1,0 0 2,0 0-2,0-93 1,0 93 0,93 0 0,-93 0 0,0 0-1,93 0 1,0-93-1,0 93 2,-93 0-2,0 0 1,93 0 0,0 0-1,0 0 2,0 0-1,0 0 2,0 0-2,0 0 0,0 0 1,93-93 2,-94 93 9,1 0-7,0 0-7,0 0 3,0 0 0,0 0-1,0 0 0,0 0 3,-93 0-5,93 0 2,0 0 0,0 0 0,0 0-1,0 0 0,-93 0 2,93 0-2,0 0 1,0 0-1,0 0 1,0 0-1,-93 0 2,0 93-1,93-93-1,0 0 1,0 0-1,-93 0 1,93 0 0,0 0 0,-93 0-1,93 0 1,-1 0-1,1 0 1,0 0 0,0 0-1,0 0 2,0 0-2,0 0 0,0 0 1,0 0 1,0 0-1,0 0-1,0 0 1,0 0 0,0 0 1,0 0-1,0 93 0,0-93-1,-93 0 1,93 0 0,0 0-1,-93 0 2,93 0-2,-186 0 1,186 0-1,0 0 1,-93 0-1,0 0 2,0 93-1,93-93-1,-94 0 1,94 0 1,0 93-2,0-93 2,0 0-2,0 0 1,0 0 0,0 0 5,0 0-7,0 0 5,0 0-1,0 0 1,0 0-3,0 0 3,0 0-2,0 0-1,93 93-1,-93-93 1,0 0-1,0 0 2,0 0-2,0 0 1,0 0 0,0 94 0,-93-94-1,93 0 1,0 0 0,-93 93 0,93-93 0,0 93-1,0-93 1,0 0 0,-94 0-1,94 0 1,0 0 0,0 93 0,0-93-1,0 0 5,93 93 69,-186-93-72,93 186-2,0-93 0,93 0 2,-93-93-2,0 93-1,93 0 2,-93 0-1,0-93 3,93 93-3,-93-93 0,0 93 1,0 0-1,93 0 1,-93-93-1,93 93 1,-93-93 0,0 93-1,0 0 1,93 0-1,-93-93 1,93 93 1,-93 0-1,0 0 0,0-93 0,93 93-2,0 0 5,-93-93-5,93 93 5,-93-93-3,93 93 0,-93 0 0,0-93 0,93 93 0,0 1 2,-93-94-2,93 93 3,0 0 1,-93-93-5,93 93 1,0 0 1,-93-93-2,93 93 0,-93 0 1,93 0 0,-93-93-1,0 93 2,93 0 0,-93 0-2,-1 0 1,94 0 0,-93-93 0,93 93 0,-93 0 0,93 0 0,-93-93-1,0 93 1,93 0 1,-93-93-1,93 93 2,-93-93-2,93 93-1,0 0 13,-93-93-13,0 0 2,93 93-1,0 0 1,0 0-1,-93-93-1,93 93 0,-93-93 0,93 93 2,0 0 4,-93 0-7,0-93 3,93 93-2,0 1 2,-93-94 3,93 93-3,0 0-1,0 0-1,0 0 3,0 0 0,0 0-3,-93-93 1,93 93 0,0 0-1,-93-93 4,93 93-3,0 0 0,-93-93 2,93 93-4,0 0 2,0 0 1,-93 0-2,93 0 3,0 0-3,-93 0 2,93 0 0,0 0-2,-93-93 3,93 93-3,0 0 0,0 0 3,0 0-2,-93 0-1,93 0 3,0 0 1,-93-93-3,93 93 0,0 1 0,0-1-2,0 0 4,0 0-2,0 0 3,0 0 3,0 0-4,0 0-4,0 0 6,-93-93-6,93 93 3,0 0 7,0 0-7,0 0-1,0 0-1,0 0 2,0 0-2,0 0 3,0 0-1,0 0 0,0 0-1,0 0-1,0 0 2,0 0-1,0 0 0,0 0-1,0 0 0,0 0 2,0 93-1,0-92-1,0-1 1,0 0 0,0 0 0,0 0-1,0 0 2,0 0-1,0 0 0,0 0 0,0 0 0,0 0 2,0 0-3,0 0 1,0 0 1,0 0 0,0 0-1,0 0 0,0 0 1,0 0 1,0 0-2,93-93 0,-93 93 0,0 0 1,93-93-1,-93 93-1,0 0 2,0 0 0,0 0 0,0 0 2,93 0-4,-93 0 2,0 1 2,0-1 2,93 0-2,-93 0-2,0 0 2,0 0-2,0 0 2,93-93-2,-93 93-1,0 0 1,0 0-1,93-93 0,-93 93 0,93-93 0,-93 93-1,0 0 2,93-93-1,-93 93-1,93-93 4,-93 93-3,0 0-1,0 0 19,93-93-17,0 0 4,-93 93-1,93 0 2,-93 0-7,93-93 4,-93 93 0,93-93-2,0 0 0,-93 93-3,0 0 5,93-93-3,-93 93 2,93-93-1,-93 93-1,93-93 1,-93 93-2,93-93 1,-93 93-1,0 0 1,93-93-1,-93 94 4,93-94-3,-93 93 1,93-93-2,1 93 1,-1 0 5,-93 0-5,93-93-1,-93 93 1,93-93 5,-93 93-5,93-93 0,0 0 3,-93 93-4,93 0 3,0-93 2,0 0-4,-93 93-2,93-93 3,-93 93 0,93-93-2,0 0 4,0 0-4,-93 93 1,0 0-1,93-93 0,0 0 3,-93 93-1,93-93 0,0 0-1,0 0 2,-93 93-3,93-93 4,0 0-2,-93 93 0,93-93 2,0 93-4,0 0 6,0-93 0,0 93-3,0-93-1,0 0 1,0 93 1,-93 0-5,186-93 1,-93 0 3,0 0-1,93 93 1,-93-93-2,0 0-2,1 93 3,-1-93-1,0 0 0,93 0-1,-93 0 1,93 0-1,0 93 2,-93-93-2,93 0 1,0 93 0,-93-93-1,93 0 1,-93 0 0,186 0-1,-186 93 1,93-93-1,-93 0 1,93 0-1,-93 0 2,186 93-1,-186-93 0,0 0-1,94 93 1,-94 0-1,0-93 2,93 0-1,0 0-1,0 94 1,-93-94-1,0 0 1,0 0 0,93 0 0,-93 0 0,0 0-1,0 0 1,0 0 0,0 0 0,93 0 0,-93 93 0,0-93-1,93 0 1,-93 0 0,0 0 0,93 0 0,-93 0-1,0 0 2,93 0-2,-93 0 1,0 93 0,94-93 0,-94 0-1,0 0 1,93 93-1,-93-93 1,0 0 0,93 0 0,-93 0-1,0 0 1,0 0-1,93 0 1,-93 0 0,93 0 0,-93 0 0,0 0-1,93-93 1,-93 93 0,0 0 1,93 0-1,-93-93-1,0 93 1,0 0-1,0 0 1,0 0 0,0-93 0,0 93-1,0 0 1,0 0 0,0 0 1,0 0-1,1 0 0,-1 0 0,0 0 2,0 0 0,0 0-1,0 0-1,0 0 1,0 0-1,0 0 1,0 0-3,0 0 2,0 0 0,0 0-1,93 0 1,-93 0 0,186 0 0,-186 0-1,93-94 1,-93 94-1,93-93 1,0 93 1,93-93-1,-93 93 0,0-93-1,1 93 2,-1-93-2,0 0 2,93 93-1,-93 0-1,-93-93 1,93 93-1,0 0 2,93 0-1,-186 0 0,0-93-1,93 93 1,-93 0-1,93 0 2,-93 0-1,93 0-1,-93 0 1,0 0 0,0 0-1,0 0 3,93 0-3,-93 0 1,1 0 0,-1 0 1,-93-93-1,93 93 0,0 0 3,-93-93 10,93 93-12,-93-93 1,186 93-4,-186-93 2,93 0 0,-93 0-1,93 93 0,0-93 2,0 0 0,0 93-2,-93-93 0,93 0 1,0 93 0,0-93 0,0 0 1,0 93-2,-93-93 1,93 93 0,0-93 0,0 93 0,0-93 0,93 0 1,-186 0 1,0 0-1,0 0 1,93 93 1,-93-93-4,0 0 3,0-1-3,0 1 1,0 0 1,0 0-2,0 0 0,0 0 2,0 0-1,0 0 0,0 0-1,0 0 1,0 0 1,0-93-1,0 0 0,0 0 1,0 93-2,93 0 1,-93 0 0,0-93 0,0 93-1,0 0 1,0-93-1,0 93 1,0 0 0,0-1-2,0 1 1,0 0 1,0-93-1,0 93 1,0 0 0,0-93 0,0 93 0,0 0 0,0 0-1,0 0 1,0 0 0,-93 0 0,93 0 0,0 0-1,-93 0 1,93 0 0,-93-93 0,93 93 0,0 0 0,0-93 0,-93 93 0,93 0-1,0-93 2,0-1-1,0 94 0,-93 0 0,93-93 0,0 0 0,0 0 0,-93 0 0,93 93-1,-93-186 1,93 186 1,0-93 0,-93-93-1,93 93 0,0 93 0,0-93-1,-93-94 1,93 187 1,0-93-2,-93 0 1,93 0 0,-93 93 0,93-93 1,0 0-1,0 93 0,0-93 0,0 93-1,0 0 1,0 0 0,0-93 0,-93 93 0,93 0-1,0-93 1,0 93 0,0-93 0,0 92 0,0 1-1,-93 0 1,93 0 0,-93 0-1,93 0 2,0-93-1,0 93 0,0 0 0,-93 0 0,93 0 0,0 0 0,0 0 0,0 0 3,-93 93-4,93-93 1,0 0 2,-93 93 3,93-93-7,-93 93 9,93-93-8,0 0 16,0 0-6,-93 93-11,93-93 16,0 0-11,0 0 6,-93 0-9,93 0 9,-93 93-3,93-93-7,0 0 3,0 0 1,0-1 4,-93 94-4,93-93 5,0 0 26,-93 93-32,93-93-2,0 0 10,-93 0-6,93 0 20,0 0 10,0 0-25,-94 93-7,94-93-2,0 0 5,-93 93-7,93-93 25,0 0-11,0 0-10,-93 93-2,93-93 1,0 0 34,0 0-31,0 0 1,0 0 0,-93 93 0,93-93-4,0 0-2,0 0 13</inkml:trace>
    </iact:actionData>
  </iact:action>
  <iact:action type="add" startTime="212246">
    <iact:property name="dataType"/>
    <iact:actionData xml:id="d12">
      <inkml:trace xmlns:inkml="http://www.w3.org/2003/InkML" xml:id="stk12" contextRef="#ctx0" brushRef="#br0">60470 71266 0,'0'93'21,"0"0"-17,0 0-2,0 0 3,0 0 1,0 0 2,0 0-5,0 0 4,0 0 15,0 0-9,0 0 33,0 0-17,-93-93-22,93 93 3,0 0 18,0 0-12,93-93 0,-93 93-6,93-93-1,0 0-1,-93 93-5,93-93 18,-93 93-20,93-93 2,-93 93 17,93-93 8,-93 93-22,93-93-2,0 0 12,-93 93-15,93-93 7,0 0 1,0 0 126,0 0-124,0 0-4,0 0-3,0 0-3,0 0 7,0 0-6,0 0 0,0 0 1,0 0-1,0 0 4,0 0-5,0 0 2,0 0 0,0 0 0,0 0-1,0 0 2,0 0-2,0 0 2,0 0-2,0 0 3,0 0 2,0 0 151,1 0-152,-1 0-3,0 0 6,0 0-3,0 0-3,0 0 4,0 0 3,0 0-1,0 0 0,-93-93-4,93 93 25,-93-93-29,0 0 5,93 93 7,-93-93-12,93 93 6,-93-93-4,0 0 5,0 0-4,93 93-2,0 0 1,-93-93 0,0 0 4,93 93-3,-93-93 1,0 0 0,0 0 48,93 93-47,-93-93-5,0 0 6,0 0-1,0 0 4,0 0 53,0 0-56,0 0 4,0 0 7,0 0 245,0 0-251,-93 93 3,0 0 72,0 0-82,93-93-2,-93 93 4,93-93 2,-93 93-6</inkml:trace>
    </iact:actionData>
  </iact:action>
  <iact:action type="add" startTime="223664">
    <iact:property name="dataType"/>
    <iact:actionData xml:id="d13">
      <inkml:trace xmlns:inkml="http://www.w3.org/2003/InkML" xml:id="stk13" contextRef="#ctx0" brushRef="#br0">65307 71080 0,'0'93'29,"0"0"-24,0 0 4,0 0 1,-93 0-7,93 0 4,0 0-3,0 0 9,0 0-11,0 0 9,0 0 0,0 0-2,0 0-5,0 0 3,0 0 10,0 0 26,93 0-37,0-93 2,-93 93-4,93-93-3,0 0 9,-93 93-7,93-93 0,0 0 6,-93 93-6,93-93 0,-93 93 11,93-93-9,0 0 7,0 0-6,0 0-2,0 0 4,-93 93-7,93-93 2,0 0 2,0 0-2,0 0 2,1 0 0,-1 0-1,-93 93-1,93-93 0,0 0 1,0 0 3,0 0-2,0 0-2,0 0 4,0 0 0,0 0-4,0 0 1,0 0-2,0 0-1,0 0 2,0 0 2,0 94-2,0-94 0,0 0 1,0 0 1,0 0-3,0 0 7,0 0 51,0 0-51,0 0-5,0 0 5,0 0 0,0 0 9,0-94-17,0 94 18,-93-93-11,93 93-5,-93-93 3,93 93-3,0-93 1,-93 0 5,93 93-6,-93-93 4,93 93-1,-93-93-2,0 0 3,0 0 6,0 0-3,0 0 1,0 0-6,0 0 6,0 0-2,0 0-2,0 0-4,93 93 2,-93-93-4,0 0 6,93 93-1,-93-93-2,0 0 34,0 0-34,0 0 0,0 0 4,0 0 23</inkml:trace>
    </iact:actionData>
  </iact:action>
  <iact:action type="add" startTime="289879">
    <iact:property name="dataType"/>
    <iact:actionData xml:id="d14">
      <inkml:trace xmlns:inkml="http://www.w3.org/2003/InkML" xml:id="stk14" contextRef="#ctx0" brushRef="#br0">109495 9677 0,'-93'0'5,"0"0"-2,0 0 0,0 93 0,-93-93 0,186 93-1,-186-93 0,186 93 1,-186 0 0,0 93 2,0-93-1,0 0 0,0 93-1,93 0 3,-186-93-3,186 0 0,0 0 1,0 0-1,0 0 1,0-93-1,0 93 0,0-93 0,0 0 1,93 93-1,-93 0 0,0-93-1,-1 0 1,94 93-1,-93-93 1,0 93 2,0-93-1,93 93-1,-93-93-1,93 93 1,-93-93 4,93 94-4,-93-1 0,93 0 0,-186 0 0,186 0-1,-93 0 1,0 93 0,-93-93 0,93 0 0,-93 93 1,93 0-1,0 0 0,-93-93 0,93 93 0,0-93 1,-186 93-1,186 0 0,0-93 0,0 0 0,0 93 0,0-92 0,-93 185 1,93-93-1,0 0 0,0-93 0,-94 93 0,187 0 0,-93 0 0,-93 0-1,186 0 1,-93-93 0,0 93 0,-93 93-1,93-93 1,93 0 0,-186 94 0,93-187 0,93 93 0,-186 0 0,186 0-1,-93 0 1,0 0 0,93 93 0,-93 0 0,93-93 0,0 0-1,0 0 0,-93 93 1,93-92-1,0 185 1,0-93 0,0-93-1,0 93 1,0-93-1,0 186 1,0-93 0,0 186 0,0-278 0,0 185-1,0-93 0,0 93 1,0-186-1,0 93 1,93-93 0,-93 279-1,0-279 0,93 94 1,-93-1-1,93 93 2,0 0-1,-93-186-1,186 186 1,-186-186 0,0 93-1,0-93 2,93 0-3,0 94 1,-93-1 0,0-186 0,93 186 1,0-93-1,0 93 2,0-93-1,-93 93-1,186 0 1,-186-93-1,186 93 1,-93-93 1,187 187-2,-187-1 1,93-186 0,0 93-1,0 93 1,0-186 1,0 372-1,0-279 0,0 1 0,93 92 0,0-93-1,-93 93 2,0 0-2,0 0 1,-93-279 0,186 279 0,1 1-1,-187-94 1,186 93 0,-93-279 0,0 279 0,0-93-1,0-186 1,93 279 0,-186-186 0,186 0 0,-93 187 0,93-187 0,0 93 0,0 0 0,0-93 1,-93 93-2,1-186 1,92 186 0,0-93 0,93 186 0,-93-93 0,93 1-1,0-1 1,-93 0 0,186 93 0,-186-93 0,94 93-1,92 0 1,-279-186 0,279 93 1,0 280-1,-93-187-1,-93-93 1,0-93 0,-93 93 0,187 0 1,-1 0-1,-93-93 0,0 0 0,-93 0-1,0-92 2,279 92-1,-186 0 0,-93-93 0,93 93 0,-93-186 0,93 93 0,0 0-1,1 93 1,-1-186 0,93 93-1,-93 0 1,93 0 0,93 93 0,-93-93 0,-279-93-2,186 93 1,186 93 0,-92-93 1,-1 0 0,93 0 0,-93 93 0,186-93-1,-93 0 1,93 0 0,-185 1 1,92-1-1,0 0-1,-93 0 1,93 0 0,-279-93 1,372 186-1,-279-186-1,187 186 1,-280-186 0,186 93-1,0 0 2,186 0-1,-372 0 0,186 0 0,0-93-1,-93 93 1,0-93 0,0 93 0,1 0 0,-94-93-1,0 0 1,0 0-1,-93 0 1,186 0 0,-93 0 0,0 0-1,-93 0 1,93 0-1,-93 0 2,186 0-1,-93 0-1,0-93 1,0 0-1,0 93 1,93 0 0,1-93 0,92 93-1,-93 0 1,93 0-1,-93 0 1,93 0-1,0 0 1,-93 0 0,93 0-1,-93 0 1,94 0-1,-187-93 1,186 0 0,-186 93 0,186 0-1,-186-93 1,93 0-1,0 0 1,-186 0 1,186 0-1,-186 0 0,186-93 0,-93 0-1,-93 93 2,1-94-3,-2 187 0,2-93 1,-94 0-2,93 93 3,-93-93-3,0 0 0,0 0 2,93-93 1,-93 93-1,93 0 0,-93 0 0,93 0-1,-93 0 1,0 0-1,0 0 0,0 0 1,0 0-1,0 0 1,0 0-1,0 0 0,0 0 0,0 0-1,0 0 3,0 0-3,0-93 3,0 93-2,0 0-1,0-1 2,0 1-2,0 0 2,0 0-1,0-93 1,0 93 0,0-93-2,0 93 3,0-93-2,0 93 0,0 0-1,0 0 1,0 0 1,93 0-2,-93 0 2,0 0-2,0 0 2,0 0-2,0 0 2,0-93-2,93 93 2,-93 0-1,0 0 0,0 0 1,93-94-2,-93 94 2,0 0-2,0-93 2,0 93 0,0 0 0,0 0-1,93-93-1,-93 93 2,0 0 0,93 0-2,-93 0 1,0 0 1,0-93 0,0 93 0,0 0-1,0 0 1,0 0-2,0 0 3,0 0-3,0 0 2,0 0 0,0 0 1,-93 0-2,93 0 1,0-1-1,-93 94 0,93-93-1,0 0 2,0 0-1,0 0 1,-93 0-2,93 0 2,0 0 0,0-93 1,-93 186-3,93-186 2,0 93-1,0 0 1,-93 0 0,93 0-1,0 0 0,0 0 1,-93 0-1,93 0 0,0 0 1,0 0-1,0 0 0,-93 0 0,93 0 1,0 0 0,0 0-2,-93-93 2,0-1 1,93 94-3,0 0 2,-94 0 0,94 0-2,-92-93 3,92 93-3,-94 0 2,94 0 1,0 0-2,0 0 0,-93 93 0,93-186 0,0 93-1,-93 93 2,93-93-2,0 0 2,0 0-2,-93-93 3,93 93-2,0 0 0,0 0-1,-93 0 1,0 0 1,93-93 0,0 92-2,-93 1 1,93 0 2,-93-93 0,0-93 1,0-93-1,0 93-1,0 0 2,-93 0-1,93 93 1,93-186-1,-93 186 0,0-1 0,0 1 0,0 0 1,93-93-1,-93 186 0,0-93 0,93 93-1,0-93 1,0 93 1,0 0-1,0-93 0,0 0 0,0 93-1,0-93 1,0 0 1,0 93-2,0 0 1,-93-94 0,93 1 0,0 93 1,0-93-1,0 0 0,0 0 0,-93 93 0,93-186 1,0 186-1,0-93 0,0 0 0,0 0-1,0 0 1,0 0 1,0-93-2,0 92 1,0 1 0,0-93 0,0 186 0,0-93 0,0 0-1,0 93 1,0-93 0,0 93-1,0 0 2,0 0-1,0-93-1,0 93 1,0 0 1,0 0-2,0 0 2,93-93-1,-93 0 0,0 93-1,93-1 1,0-92 0,-93 0 0,0 0 0,93 0 0,-93 0 0,0 93 0,93-93 1,0 0-1,-93 0-1,0 0 1,0 0 0,0 93-1,0-186 2,0 93-1,0 93 0,0-94 0,-93-185-1,93 186 1,0 0 1,0-93-2,0 93 1,0 0 0,0-93-1,-93 93 1,93 0 0,0 0 0,0-94-1,0 187 1,0 0 0,0-93 0,0 0 0,0 0-1,0 93 1,0 0 0,0 0 0,0 0 0,0 0 0,93 0 0,-93 0 0,0 0 9,93 93-5,-93-93-4,0 0 37,0 0-16,0 0-20,0 0-3,0 0 3,0 0-2,93 93 2,-93-93-3,0 0 2,93 0 2,-93 0-3,93 0 2,-93-1-1,0 1 0,0 0 0,0 0 0,0 0 0,93 0 0,-93 0-1,0-93 1,0 93 1,0-93-2,0 0 1,0 0 0,0 93 0,0-93 0,0 0 0,-93 93-2,93 0 1,-93-186 1,0 0 0,0 92-1,0-92 3,0-93-2,0 93 0,0 93 0,93-93 0,-93-186 1,0 186 0,0-187-1,0 187 0,93 0 0,-93 0 0,93 93 0,-93-93 0,0 0 0,93 93 0,-93 0 0,0-93 1,0 93-1,93-1 0,-93 1-1,0 93 2,93 0 0,-186-93-1,92 0 0,94 93-1,-93 0 1,0 93 0,0-93 0,0 0 1,93 0 1,-93 93-4,93-93 2,-93 93 2,0 0-2,0 0 1,93-93-3,-93 93 2,-93-93 2,93 93-2,0 0-1,0 0 2,0-93-2,0 0 2,0 93 0,-93 0-1,186-93-1,-93 93 0,0 0 2,0 0-1,-93 0 1,186-93-2,-93 93 1,0 0 0,-93 0 0,0-93 1,0 93-2,93 0 1,-187 0 0,187 0 0,-186-93 0,93 0 0,-93 93 0,186 0 0,-93 0 0,-93 0 1,93 0-1,-93 0 0,186 0 0,-186 0 0,93 0-1,-93 0 1,93 0 0,0 0 0,92 0 0,-278 93 0,186 0 0,0-93-1,-93 93 1,93 0 0,-279 0 0,186-93 1,-93 93-1,-279-93 1,278 93-1,-278-93 0,186 0 0,-279 93 0,-186-93 0,465 0 0,-187 0 0,-185 0-1,93-93 2,93 0-1,-1 0 0,-92 0 0,186 0 0,-279-93 1,279 186 0,-94-93-1,280 0 0,-93 0 0,186 93 0,0 0 1,-186 0-1,279 0 0,-93-93-1,93 93 1,-93 0 0,93 0 0,-94 0 0,94 0 0,0 93 0,-93 0-1,0-93 3,-93 93-2,0 93 0,93-186 0,-93 93 0,93 0 0,-93 0 0,92 0 0,-278-93 1,279 93-2,93 0 2,-93-93-1,93 0 0,-93 0-1,93 93 1,93-93 0,0 0 0,-93 93 0,93-93 0,0 0 51,93 93-53,-93 0 3,0-93-1,93 93 0,-93-93-1,93 186 1,-93-93 0,93 0 0,-93 0 1,93 0-1,-93 0 0,93 0 8,0 0-7,0 0-2,0 1 1,0-1 1,0 0 0,0 0 2,0 0-3,0 0 3,0 0 0,0 0-1,0 0-2,0 0 1,93-93-2,-93 93 2,93-93-1,-93 93 0,0 0-1,0 0 4,93-93-3,-93 93-1,0 0 3,0 0-2,93-93 0,-93 93-2,93-93 2,-93 93 0,0 0 0,0 0 0,93-93 0,-93 93 0,0 0 0,93-93 0,-93 93 3,93-93-2,-93 93-3,93-93 3,-93 93 1,93-93 3</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F5D71-5D79-42E8-893C-9099E963254E}" type="datetimeFigureOut">
              <a:rPr lang="en-US" smtClean="0"/>
              <a:t>6/7/2020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C71C1-0BCD-4789-9132-731B473C0B3C}" type="slidenum">
              <a:rPr lang="en-US" smtClean="0"/>
              <a:t>‹#›</a:t>
            </a:fld>
            <a:endParaRPr lang="en-US"/>
          </a:p>
        </p:txBody>
      </p:sp>
    </p:spTree>
    <p:extLst>
      <p:ext uri="{BB962C8B-B14F-4D97-AF65-F5344CB8AC3E}">
        <p14:creationId xmlns:p14="http://schemas.microsoft.com/office/powerpoint/2010/main" val="237529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Thank you for e-coming to my poster. In our project, we looked at how we perceive object motion during visually simulated self-motion. To estimate object motion during self-motion correctly, we first need to estimate self-motion. We then need to subtract retinal stimulation due to self-motion from the overall retinal stimulation if we want to get retinal stimulation due to object motion. The perception of self-motion is a multisensory process, and we would expect some things to go wrong when self-motion is signalled only visually, but not vestibularly, for example. So we would expect self-motion generally to be underestimated. This in turn would result in an overestimation when observer and object move in opposite directions and in an underestimation when observer and object move in the same direction. Also, this seems to be a pretty noisy process, so the more we compensate for self-motion, the noisier these judgments should get. We tested these hypotheses with a psychophysical two-interval foirced-choice task. We showed participants two intervals of motion, one was a big target ball and the other was a cloud of balls. Our participants had to tell on each trial which interval was faster. While observing the big target ball, participants were sometimes moved visually in the same direction as the target, and sometimes they were moved visually in the opposite direction. The speed of the big target was fixed, and the speed of the ball cloud was regulated via a PEST staircase. The dependend variables were the means and slopes of the psychometric functions. Per our hypotheses, we would expect the psychometric functions to be shifted to the left when observer and target move in the same direction, and to the right when observer and target move in opposite directions. Also, the psychometric functions should be steeper when no self-motion is simulated. That is, as it tends to go in science, only sort of what we found. You have here the means of the psychometric function as a measure of accuracy and here the standard deviations of the psychometric function as a measure of precision. For accuracy, the big dots represent the means across participants, the dashed line would be the expected value when we don‘t compensate at all for self-motion and the dotted line would be the expected value when we compensate fully for self-motion, which is the same value as when there is no self-motion simulated visually. We see that the compensation is nearly perfect when participants move in the same direction as the target, and its more than half-way there when they move in the opposite direction of the target. For precision, the dotted line corresponds again to the value when no self-motion is simulated, and we can see t hat for both self-motion conditions, the median value is slightly above the line, but these differences are not significant. Here you can see also all psychometric functions for all participants, and you see there is a lot of noise, so we are really looking forward to being able to run more participants, hopefully in the near future. All in all, our data indicate that we perceive object-motion in the same direction as self-motion roughly accurately, while we compensate for self-motion in the opposite direction at about 70%. The precision seems to be lower for both self-motion conditions, which is a bit surprising, as previous results suggest that higher compensation should come with a higher precision cost. But we only have seven participants so far and don‘t want to make any grand claims just yet.</a:t>
            </a:r>
            <a:endParaRPr lang="en-US" dirty="0"/>
          </a:p>
        </p:txBody>
      </p:sp>
      <p:sp>
        <p:nvSpPr>
          <p:cNvPr id="4" name="Slide Number Placeholder 3"/>
          <p:cNvSpPr>
            <a:spLocks noGrp="1"/>
          </p:cNvSpPr>
          <p:nvPr>
            <p:ph type="sldNum" sz="quarter" idx="5"/>
          </p:nvPr>
        </p:nvSpPr>
        <p:spPr/>
        <p:txBody>
          <a:bodyPr/>
          <a:lstStyle/>
          <a:p>
            <a:fld id="{E3EC71C1-0BCD-4789-9132-731B473C0B3C}" type="slidenum">
              <a:rPr lang="en-US" smtClean="0"/>
              <a:t>1</a:t>
            </a:fld>
            <a:endParaRPr lang="en-US"/>
          </a:p>
        </p:txBody>
      </p:sp>
    </p:spTree>
    <p:extLst>
      <p:ext uri="{BB962C8B-B14F-4D97-AF65-F5344CB8AC3E}">
        <p14:creationId xmlns:p14="http://schemas.microsoft.com/office/powerpoint/2010/main" val="154865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4713925"/>
            <a:ext cx="38404800" cy="1002792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6400800" y="15128560"/>
            <a:ext cx="38404800" cy="6954200"/>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6E2C4D-7DF4-4297-A68E-EE86BF1C1B37}" type="datetimeFigureOut">
              <a:rPr lang="de-DE" smtClean="0"/>
              <a:t>07.06.2020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4234843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E2C4D-7DF4-4297-A68E-EE86BF1C1B37}" type="datetimeFigureOut">
              <a:rPr lang="de-DE" smtClean="0"/>
              <a:t>07.06.2020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2762648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533525"/>
            <a:ext cx="11041380" cy="2440972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520440" y="1533525"/>
            <a:ext cx="32484060" cy="24409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E2C4D-7DF4-4297-A68E-EE86BF1C1B37}" type="datetimeFigureOut">
              <a:rPr lang="de-DE" smtClean="0"/>
              <a:t>07.06.2020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319019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6E2C4D-7DF4-4297-A68E-EE86BF1C1B37}" type="datetimeFigureOut">
              <a:rPr lang="de-DE" smtClean="0"/>
              <a:t>07.06.2020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700877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180902"/>
            <a:ext cx="44165520" cy="11981495"/>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3493770" y="19275747"/>
            <a:ext cx="44165520" cy="6300785"/>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6E2C4D-7DF4-4297-A68E-EE86BF1C1B37}" type="datetimeFigureOut">
              <a:rPr lang="de-DE" smtClean="0"/>
              <a:t>07.06.2020</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2774932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5204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5923240" y="7667625"/>
            <a:ext cx="21762720" cy="182756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6E2C4D-7DF4-4297-A68E-EE86BF1C1B37}" type="datetimeFigureOut">
              <a:rPr lang="de-DE" smtClean="0"/>
              <a:t>07.06.2020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2588300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533527"/>
            <a:ext cx="44165520" cy="55673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3527112" y="7060885"/>
            <a:ext cx="21662705"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3527112" y="10521315"/>
            <a:ext cx="21662705"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5923240" y="7060885"/>
            <a:ext cx="21769390" cy="3460430"/>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25923240" y="10521315"/>
            <a:ext cx="21769390" cy="15475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6E2C4D-7DF4-4297-A68E-EE86BF1C1B37}" type="datetimeFigureOut">
              <a:rPr lang="de-DE" smtClean="0"/>
              <a:t>07.06.2020</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325533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6E2C4D-7DF4-4297-A68E-EE86BF1C1B37}" type="datetimeFigureOut">
              <a:rPr lang="de-DE" smtClean="0"/>
              <a:t>07.06.2020</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2722357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E2C4D-7DF4-4297-A68E-EE86BF1C1B37}" type="datetimeFigureOut">
              <a:rPr lang="de-DE" smtClean="0"/>
              <a:t>07.06.2020</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383958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21769390" y="4147187"/>
            <a:ext cx="25923240" cy="20469225"/>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AF6E2C4D-7DF4-4297-A68E-EE86BF1C1B37}" type="datetimeFigureOut">
              <a:rPr lang="de-DE" smtClean="0"/>
              <a:t>07.06.2020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1554607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1920240"/>
            <a:ext cx="16515395" cy="672084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769390" y="4147187"/>
            <a:ext cx="25923240" cy="20469225"/>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3527112" y="8641080"/>
            <a:ext cx="16515395" cy="16008670"/>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AF6E2C4D-7DF4-4297-A68E-EE86BF1C1B37}" type="datetimeFigureOut">
              <a:rPr lang="de-DE" smtClean="0"/>
              <a:t>07.06.2020</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212CCC58-3184-46E1-929B-326A9918D432}" type="slidenum">
              <a:rPr lang="de-DE" smtClean="0"/>
              <a:t>‹#›</a:t>
            </a:fld>
            <a:endParaRPr lang="de-DE"/>
          </a:p>
        </p:txBody>
      </p:sp>
    </p:spTree>
    <p:extLst>
      <p:ext uri="{BB962C8B-B14F-4D97-AF65-F5344CB8AC3E}">
        <p14:creationId xmlns:p14="http://schemas.microsoft.com/office/powerpoint/2010/main" val="1787647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533527"/>
            <a:ext cx="44165520" cy="55673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520440" y="7667625"/>
            <a:ext cx="44165520" cy="18275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520440" y="26696672"/>
            <a:ext cx="11521440" cy="1533525"/>
          </a:xfrm>
          <a:prstGeom prst="rect">
            <a:avLst/>
          </a:prstGeom>
        </p:spPr>
        <p:txBody>
          <a:bodyPr vert="horz" lIns="91440" tIns="45720" rIns="91440" bIns="45720" rtlCol="0" anchor="ctr"/>
          <a:lstStyle>
            <a:lvl1pPr algn="l">
              <a:defRPr sz="5040">
                <a:solidFill>
                  <a:schemeClr val="tx1">
                    <a:tint val="75000"/>
                  </a:schemeClr>
                </a:solidFill>
              </a:defRPr>
            </a:lvl1pPr>
          </a:lstStyle>
          <a:p>
            <a:fld id="{AF6E2C4D-7DF4-4297-A68E-EE86BF1C1B37}" type="datetimeFigureOut">
              <a:rPr lang="de-DE" smtClean="0"/>
              <a:t>07.06.2020</a:t>
            </a:fld>
            <a:endParaRPr lang="de-DE"/>
          </a:p>
        </p:txBody>
      </p:sp>
      <p:sp>
        <p:nvSpPr>
          <p:cNvPr id="5" name="Footer Placeholder 4"/>
          <p:cNvSpPr>
            <a:spLocks noGrp="1"/>
          </p:cNvSpPr>
          <p:nvPr>
            <p:ph type="ftr" sz="quarter" idx="3"/>
          </p:nvPr>
        </p:nvSpPr>
        <p:spPr>
          <a:xfrm>
            <a:off x="16962120" y="26696672"/>
            <a:ext cx="17282160" cy="1533525"/>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6164520" y="26696672"/>
            <a:ext cx="11521440" cy="1533525"/>
          </a:xfrm>
          <a:prstGeom prst="rect">
            <a:avLst/>
          </a:prstGeom>
        </p:spPr>
        <p:txBody>
          <a:bodyPr vert="horz" lIns="91440" tIns="45720" rIns="91440" bIns="45720" rtlCol="0" anchor="ctr"/>
          <a:lstStyle>
            <a:lvl1pPr algn="r">
              <a:defRPr sz="5040">
                <a:solidFill>
                  <a:schemeClr val="tx1">
                    <a:tint val="75000"/>
                  </a:schemeClr>
                </a:solidFill>
              </a:defRPr>
            </a:lvl1pPr>
          </a:lstStyle>
          <a:p>
            <a:fld id="{212CCC58-3184-46E1-929B-326A9918D432}" type="slidenum">
              <a:rPr lang="de-DE" smtClean="0"/>
              <a:t>‹#›</a:t>
            </a:fld>
            <a:endParaRPr lang="de-DE"/>
          </a:p>
        </p:txBody>
      </p:sp>
    </p:spTree>
    <p:extLst>
      <p:ext uri="{BB962C8B-B14F-4D97-AF65-F5344CB8AC3E}">
        <p14:creationId xmlns:p14="http://schemas.microsoft.com/office/powerpoint/2010/main" val="16753686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hyperlink" Target="https://github.com/b-jorges/Motion-Perception-during-Self-Motion/blob/master/Archived/GIF%20of%20Stimulus.gif" TargetMode="External"/><Relationship Id="rId18" Type="http://schemas.openxmlformats.org/officeDocument/2006/relationships/image" Target="../media/image12.jpg"/><Relationship Id="rId3" Type="http://schemas.openxmlformats.org/officeDocument/2006/relationships/slideLayout" Target="../slideLayouts/slideLayout1.xml"/><Relationship Id="rId21" Type="http://schemas.openxmlformats.org/officeDocument/2006/relationships/image" Target="../media/image14.png"/><Relationship Id="rId7" Type="http://schemas.openxmlformats.org/officeDocument/2006/relationships/image" Target="../media/image3.jpeg"/><Relationship Id="rId12" Type="http://schemas.openxmlformats.org/officeDocument/2006/relationships/image" Target="../media/image7.jpg"/><Relationship Id="rId17" Type="http://schemas.openxmlformats.org/officeDocument/2006/relationships/image" Target="../media/image11.jpg"/><Relationship Id="rId2" Type="http://schemas.openxmlformats.org/officeDocument/2006/relationships/audio" Target="../media/media1.m4a"/><Relationship Id="rId16" Type="http://schemas.openxmlformats.org/officeDocument/2006/relationships/image" Target="../media/image10.jpg"/><Relationship Id="rId20" Type="http://schemas.microsoft.com/office/2011/relationships/inkAction" Target="../ink/inkAction1.xml"/><Relationship Id="rId1" Type="http://schemas.microsoft.com/office/2007/relationships/media" Target="../media/media1.m4a"/><Relationship Id="rId6" Type="http://schemas.openxmlformats.org/officeDocument/2006/relationships/image" Target="../media/image2.png"/><Relationship Id="rId11" Type="http://schemas.openxmlformats.org/officeDocument/2006/relationships/hyperlink" Target="https://github.com/b-jorges/Motion-Perception-during-Self-Motion/" TargetMode="External"/><Relationship Id="rId5" Type="http://schemas.openxmlformats.org/officeDocument/2006/relationships/image" Target="../media/image1.png"/><Relationship Id="rId15" Type="http://schemas.openxmlformats.org/officeDocument/2006/relationships/image" Target="../media/image9.png"/><Relationship Id="rId10" Type="http://schemas.openxmlformats.org/officeDocument/2006/relationships/image" Target="../media/image6.jpeg"/><Relationship Id="rId19"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image" Target="../media/image5.jpeg"/><Relationship Id="rId14" Type="http://schemas.openxmlformats.org/officeDocument/2006/relationships/image" Target="../media/image8.tiff"/><Relationship Id="rId2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4">
            <a:extLst>
              <a:ext uri="{FF2B5EF4-FFF2-40B4-BE49-F238E27FC236}">
                <a16:creationId xmlns:a16="http://schemas.microsoft.com/office/drawing/2014/main" id="{FAB92570-C207-4969-87B7-A6142D184622}"/>
              </a:ext>
            </a:extLst>
          </p:cNvPr>
          <p:cNvSpPr>
            <a:spLocks noChangeArrowheads="1"/>
          </p:cNvSpPr>
          <p:nvPr/>
        </p:nvSpPr>
        <p:spPr bwMode="auto">
          <a:xfrm>
            <a:off x="0" y="2"/>
            <a:ext cx="51206400" cy="2756451"/>
          </a:xfrm>
          <a:prstGeom prst="rect">
            <a:avLst/>
          </a:prstGeom>
          <a:solidFill>
            <a:srgbClr val="07579C"/>
          </a:solidFill>
          <a:ln w="9525">
            <a:solidFill>
              <a:schemeClr val="tx1"/>
            </a:solidFill>
            <a:miter lim="800000"/>
          </a:ln>
        </p:spPr>
        <p:txBody>
          <a:bodyPr lIns="71068" tIns="35532" rIns="71068" bIns="35532" anchor="ctr"/>
          <a:lstStyle>
            <a:defPPr>
              <a:defRPr kern="1200" smtId="4294967295"/>
            </a:defPPr>
          </a:lstStyle>
          <a:p>
            <a:endParaRPr lang="en-US" sz="1350" dirty="0"/>
          </a:p>
          <a:p>
            <a:pPr algn="ctr"/>
            <a:r>
              <a:rPr lang="en-US" sz="6870" dirty="0">
                <a:solidFill>
                  <a:schemeClr val="bg1"/>
                </a:solidFill>
              </a:rPr>
              <a:t>Incomplete Compensation for Visual Self-Motion in the Perception of Object Velocity </a:t>
            </a:r>
            <a:endParaRPr lang="en-US" sz="6870" b="1" dirty="0">
              <a:solidFill>
                <a:schemeClr val="bg1"/>
              </a:solidFill>
            </a:endParaRPr>
          </a:p>
          <a:p>
            <a:pPr algn="ctr" defTabSz="1948555"/>
            <a:r>
              <a:rPr lang="en-US" sz="5000" b="1" dirty="0">
                <a:solidFill>
                  <a:schemeClr val="bg1"/>
                </a:solidFill>
              </a:rPr>
              <a:t>Björn Jörges, Laurence R. Harris</a:t>
            </a:r>
          </a:p>
          <a:p>
            <a:pPr algn="ctr" defTabSz="1948555"/>
            <a:r>
              <a:rPr lang="en-US" sz="2730" b="1" dirty="0">
                <a:solidFill>
                  <a:schemeClr val="bg1"/>
                </a:solidFill>
              </a:rPr>
              <a:t>Center for Vision Research, York University</a:t>
            </a:r>
          </a:p>
        </p:txBody>
      </p:sp>
      <p:sp>
        <p:nvSpPr>
          <p:cNvPr id="118" name="Rectangle 5">
            <a:extLst>
              <a:ext uri="{FF2B5EF4-FFF2-40B4-BE49-F238E27FC236}">
                <a16:creationId xmlns:a16="http://schemas.microsoft.com/office/drawing/2014/main" id="{3A01A1D3-129D-42FB-AE32-0F35AD7B6759}"/>
              </a:ext>
            </a:extLst>
          </p:cNvPr>
          <p:cNvSpPr>
            <a:spLocks noChangeArrowheads="1"/>
          </p:cNvSpPr>
          <p:nvPr/>
        </p:nvSpPr>
        <p:spPr bwMode="auto">
          <a:xfrm>
            <a:off x="47873840" y="1793334"/>
            <a:ext cx="3332560" cy="963119"/>
          </a:xfrm>
          <a:prstGeom prst="rect">
            <a:avLst/>
          </a:prstGeom>
          <a:solidFill>
            <a:srgbClr val="07579C"/>
          </a:solidFill>
          <a:ln w="9525">
            <a:noFill/>
            <a:miter lim="800000"/>
          </a:ln>
        </p:spPr>
        <p:txBody>
          <a:bodyPr wrap="none" lIns="40610" tIns="20306" rIns="40610" bIns="20306" anchor="ctr"/>
          <a:lstStyle>
            <a:defPPr>
              <a:defRPr kern="1200" smtId="4294967295"/>
            </a:defPPr>
          </a:lstStyle>
          <a:p>
            <a:pPr algn="r"/>
            <a:r>
              <a:rPr lang="en-US" sz="2730" dirty="0">
                <a:solidFill>
                  <a:schemeClr val="bg1"/>
                </a:solidFill>
              </a:rPr>
              <a:t>bjoerges@yorku.ca</a:t>
            </a:r>
          </a:p>
          <a:p>
            <a:pPr algn="r"/>
            <a:r>
              <a:rPr lang="en-US" sz="2730" dirty="0">
                <a:solidFill>
                  <a:schemeClr val="bg1"/>
                </a:solidFill>
              </a:rPr>
              <a:t>Twitter: @</a:t>
            </a:r>
            <a:r>
              <a:rPr lang="en-US" sz="2730" dirty="0" err="1">
                <a:solidFill>
                  <a:schemeClr val="bg1"/>
                </a:solidFill>
              </a:rPr>
              <a:t>b_jorges</a:t>
            </a:r>
            <a:endParaRPr lang="en-US" sz="2730" dirty="0">
              <a:solidFill>
                <a:schemeClr val="bg1"/>
              </a:solidFill>
            </a:endParaRPr>
          </a:p>
        </p:txBody>
      </p:sp>
      <p:grpSp>
        <p:nvGrpSpPr>
          <p:cNvPr id="7" name="Group 6">
            <a:extLst>
              <a:ext uri="{FF2B5EF4-FFF2-40B4-BE49-F238E27FC236}">
                <a16:creationId xmlns:a16="http://schemas.microsoft.com/office/drawing/2014/main" id="{47749BE5-6121-4773-856B-480F36909BBA}"/>
              </a:ext>
            </a:extLst>
          </p:cNvPr>
          <p:cNvGrpSpPr/>
          <p:nvPr/>
        </p:nvGrpSpPr>
        <p:grpSpPr>
          <a:xfrm>
            <a:off x="13570589" y="23334370"/>
            <a:ext cx="3148579" cy="1200329"/>
            <a:chOff x="9991636" y="22908177"/>
            <a:chExt cx="3586973" cy="1387631"/>
          </a:xfrm>
        </p:grpSpPr>
        <p:pic>
          <p:nvPicPr>
            <p:cNvPr id="119" name="Picture 118">
              <a:extLst>
                <a:ext uri="{FF2B5EF4-FFF2-40B4-BE49-F238E27FC236}">
                  <a16:creationId xmlns:a16="http://schemas.microsoft.com/office/drawing/2014/main" id="{D07AEECA-A298-4FDA-9E8A-053DE5D92C82}"/>
                </a:ext>
              </a:extLst>
            </p:cNvPr>
            <p:cNvPicPr>
              <a:picLocks noChangeAspect="1"/>
            </p:cNvPicPr>
            <p:nvPr/>
          </p:nvPicPr>
          <p:blipFill rotWithShape="1">
            <a:blip r:embed="rId5"/>
            <a:srcRect t="29648"/>
            <a:stretch/>
          </p:blipFill>
          <p:spPr>
            <a:xfrm>
              <a:off x="9991636" y="22908177"/>
              <a:ext cx="3586973" cy="1387631"/>
            </a:xfrm>
            <a:prstGeom prst="rect">
              <a:avLst/>
            </a:prstGeom>
          </p:spPr>
        </p:pic>
        <p:sp>
          <p:nvSpPr>
            <p:cNvPr id="120" name="TextBox 119">
              <a:extLst>
                <a:ext uri="{FF2B5EF4-FFF2-40B4-BE49-F238E27FC236}">
                  <a16:creationId xmlns:a16="http://schemas.microsoft.com/office/drawing/2014/main" id="{B618E75C-F017-4C8E-AE8D-91B7EEC1B34E}"/>
                </a:ext>
              </a:extLst>
            </p:cNvPr>
            <p:cNvSpPr txBox="1"/>
            <p:nvPr/>
          </p:nvSpPr>
          <p:spPr>
            <a:xfrm>
              <a:off x="11814528" y="23309053"/>
              <a:ext cx="1406172" cy="587074"/>
            </a:xfrm>
            <a:prstGeom prst="rect">
              <a:avLst/>
            </a:prstGeom>
            <a:noFill/>
          </p:spPr>
          <p:txBody>
            <a:bodyPr wrap="square" rtlCol="0">
              <a:spAutoFit/>
            </a:bodyPr>
            <a:lstStyle/>
            <a:p>
              <a:r>
                <a:rPr lang="en-US" sz="2700" b="1" dirty="0">
                  <a:solidFill>
                    <a:srgbClr val="0000FF"/>
                  </a:solidFill>
                </a:rPr>
                <a:t>VISTA</a:t>
              </a:r>
            </a:p>
          </p:txBody>
        </p:sp>
      </p:grpSp>
      <p:pic>
        <p:nvPicPr>
          <p:cNvPr id="122" name="Picture 6" descr="nserc">
            <a:extLst>
              <a:ext uri="{FF2B5EF4-FFF2-40B4-BE49-F238E27FC236}">
                <a16:creationId xmlns:a16="http://schemas.microsoft.com/office/drawing/2014/main" id="{4F79AB92-29D0-43D5-89DA-7CEA1F5C9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45471" y="23152318"/>
            <a:ext cx="2980686" cy="1353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3" name="Group 122">
            <a:extLst>
              <a:ext uri="{FF2B5EF4-FFF2-40B4-BE49-F238E27FC236}">
                <a16:creationId xmlns:a16="http://schemas.microsoft.com/office/drawing/2014/main" id="{767F2DC6-4960-4A87-B7B4-D53999B0AA2D}"/>
              </a:ext>
            </a:extLst>
          </p:cNvPr>
          <p:cNvGrpSpPr>
            <a:grpSpLocks/>
          </p:cNvGrpSpPr>
          <p:nvPr/>
        </p:nvGrpSpPr>
        <p:grpSpPr bwMode="auto">
          <a:xfrm>
            <a:off x="9803070" y="25270295"/>
            <a:ext cx="1960866" cy="1175685"/>
            <a:chOff x="121131147" y="-1321484"/>
            <a:chExt cx="3962400" cy="3520128"/>
          </a:xfrm>
          <a:noFill/>
        </p:grpSpPr>
        <p:pic>
          <p:nvPicPr>
            <p:cNvPr id="124" name="Picture 123" descr="CVRtitle">
              <a:extLst>
                <a:ext uri="{FF2B5EF4-FFF2-40B4-BE49-F238E27FC236}">
                  <a16:creationId xmlns:a16="http://schemas.microsoft.com/office/drawing/2014/main" id="{C362B08C-DCD9-4F22-9691-54777E4337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131147" y="745474"/>
              <a:ext cx="3962400" cy="1453170"/>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 name="Picture 124" descr="CVRlogo-1">
              <a:extLst>
                <a:ext uri="{FF2B5EF4-FFF2-40B4-BE49-F238E27FC236}">
                  <a16:creationId xmlns:a16="http://schemas.microsoft.com/office/drawing/2014/main" id="{5747290D-9475-4DC4-8A41-03046C1942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88338" y="-1321484"/>
              <a:ext cx="1902090" cy="2141327"/>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21" name="Picture 120" descr="CanadianSpaceAgencyLogo">
            <a:extLst>
              <a:ext uri="{FF2B5EF4-FFF2-40B4-BE49-F238E27FC236}">
                <a16:creationId xmlns:a16="http://schemas.microsoft.com/office/drawing/2014/main" id="{91A5C653-73B3-47E9-902C-8ED21A623D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08564" y="25019059"/>
            <a:ext cx="1676602" cy="17067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6" name="Picture 6" descr="harrislab">
            <a:extLst>
              <a:ext uri="{FF2B5EF4-FFF2-40B4-BE49-F238E27FC236}">
                <a16:creationId xmlns:a16="http://schemas.microsoft.com/office/drawing/2014/main" id="{811498A3-AE54-4DE6-9811-07747EAADE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77797" y="24990489"/>
            <a:ext cx="2112016" cy="1735299"/>
          </a:xfrm>
          <a:prstGeom prst="rect">
            <a:avLst/>
          </a:prstGeom>
          <a:noFill/>
          <a:extLst>
            <a:ext uri="{909E8E84-426E-40DD-AFC4-6F175D3DCCD1}">
              <a14:hiddenFill xmlns:a14="http://schemas.microsoft.com/office/drawing/2010/main">
                <a:solidFill>
                  <a:srgbClr val="FFFFFF"/>
                </a:solidFill>
              </a14:hiddenFill>
            </a:ext>
          </a:extLst>
        </p:spPr>
      </p:pic>
      <p:grpSp>
        <p:nvGrpSpPr>
          <p:cNvPr id="157" name="Gruppieren 58">
            <a:extLst>
              <a:ext uri="{FF2B5EF4-FFF2-40B4-BE49-F238E27FC236}">
                <a16:creationId xmlns:a16="http://schemas.microsoft.com/office/drawing/2014/main" id="{7F625266-2AAC-4B36-9E70-0B9CEBF8B44F}"/>
              </a:ext>
            </a:extLst>
          </p:cNvPr>
          <p:cNvGrpSpPr/>
          <p:nvPr/>
        </p:nvGrpSpPr>
        <p:grpSpPr>
          <a:xfrm>
            <a:off x="34893030" y="23583040"/>
            <a:ext cx="15617822" cy="4879217"/>
            <a:chOff x="15917432" y="36228796"/>
            <a:chExt cx="13210840" cy="4879218"/>
          </a:xfrm>
        </p:grpSpPr>
        <p:sp>
          <p:nvSpPr>
            <p:cNvPr id="158" name="Rectangle 11">
              <a:extLst>
                <a:ext uri="{FF2B5EF4-FFF2-40B4-BE49-F238E27FC236}">
                  <a16:creationId xmlns:a16="http://schemas.microsoft.com/office/drawing/2014/main" id="{0DB96325-7D71-4A86-8651-EE023D974658}"/>
                </a:ext>
              </a:extLst>
            </p:cNvPr>
            <p:cNvSpPr>
              <a:spLocks noChangeArrowheads="1"/>
            </p:cNvSpPr>
            <p:nvPr/>
          </p:nvSpPr>
          <p:spPr bwMode="auto">
            <a:xfrm>
              <a:off x="15917432" y="36228796"/>
              <a:ext cx="13149072" cy="685800"/>
            </a:xfrm>
            <a:prstGeom prst="rect">
              <a:avLst/>
            </a:prstGeom>
            <a:solidFill>
              <a:srgbClr val="07579C"/>
            </a:solidFill>
            <a:ln w="9525">
              <a:solidFill>
                <a:schemeClr val="tx1"/>
              </a:solidFill>
              <a:miter lim="800000"/>
            </a:ln>
          </p:spPr>
          <p:txBody>
            <a:bodyPr wrap="none" lIns="94757" tIns="47376" rIns="94757" bIns="47376" anchor="ctr"/>
            <a:lstStyle>
              <a:defPPr>
                <a:defRPr kern="1200" smtId="4294967295"/>
              </a:defPPr>
            </a:lstStyle>
            <a:p>
              <a:pPr algn="ctr" defTabSz="2598073"/>
              <a:r>
                <a:rPr lang="en-US" sz="4000" b="1" dirty="0">
                  <a:solidFill>
                    <a:schemeClr val="bg1"/>
                  </a:solidFill>
                </a:rPr>
                <a:t>Conclusions</a:t>
              </a:r>
            </a:p>
          </p:txBody>
        </p:sp>
        <p:sp>
          <p:nvSpPr>
            <p:cNvPr id="159" name="Text Box 21">
              <a:extLst>
                <a:ext uri="{FF2B5EF4-FFF2-40B4-BE49-F238E27FC236}">
                  <a16:creationId xmlns:a16="http://schemas.microsoft.com/office/drawing/2014/main" id="{07AF1272-00DD-49E9-BA68-9AFC7938AA7C}"/>
                </a:ext>
              </a:extLst>
            </p:cNvPr>
            <p:cNvSpPr txBox="1">
              <a:spLocks noChangeArrowheads="1"/>
            </p:cNvSpPr>
            <p:nvPr/>
          </p:nvSpPr>
          <p:spPr bwMode="auto">
            <a:xfrm>
              <a:off x="16091168" y="37134351"/>
              <a:ext cx="13037104" cy="3973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marL="571500" indent="-571500" eaLnBrk="1" hangingPunct="1">
                <a:spcBef>
                  <a:spcPts val="1800"/>
                </a:spcBef>
                <a:buFont typeface="Arial" panose="020B0604020202020204" pitchFamily="34" charset="0"/>
                <a:buChar char="•"/>
              </a:pPr>
              <a:r>
                <a:rPr lang="en-US" sz="3600" dirty="0"/>
                <a:t>We compensate nearly fully for self-motion in the same direction as the target, and about 70% for motion in the opposite direction, even when vestibular and efference copy cues are unavailable. Precision was slightly lower for both self-motion conditions, but comparable between them. This is a </a:t>
              </a:r>
              <a:r>
                <a:rPr lang="en-US" sz="3600"/>
                <a:t>surprising preliminary </a:t>
              </a:r>
              <a:r>
                <a:rPr lang="en-US" sz="3600" dirty="0"/>
                <a:t>result, as previous results (</a:t>
              </a:r>
              <a:r>
                <a:rPr lang="en-US" sz="3600" dirty="0" err="1"/>
                <a:t>Dokka</a:t>
              </a:r>
              <a:r>
                <a:rPr lang="en-US" sz="3600" dirty="0"/>
                <a:t> et al., 2015) suggest that more complete compensation should come at a higher cost in terms of precision.</a:t>
              </a:r>
            </a:p>
          </p:txBody>
        </p:sp>
      </p:grpSp>
      <p:grpSp>
        <p:nvGrpSpPr>
          <p:cNvPr id="160" name="Gruppieren 62">
            <a:extLst>
              <a:ext uri="{FF2B5EF4-FFF2-40B4-BE49-F238E27FC236}">
                <a16:creationId xmlns:a16="http://schemas.microsoft.com/office/drawing/2014/main" id="{20837E46-6D11-4629-8F59-A9F7C1F077AD}"/>
              </a:ext>
            </a:extLst>
          </p:cNvPr>
          <p:cNvGrpSpPr/>
          <p:nvPr/>
        </p:nvGrpSpPr>
        <p:grpSpPr>
          <a:xfrm>
            <a:off x="751507" y="22238814"/>
            <a:ext cx="15913542" cy="3728672"/>
            <a:chOff x="29204122" y="28425222"/>
            <a:chExt cx="12984480" cy="3728672"/>
          </a:xfrm>
        </p:grpSpPr>
        <p:sp>
          <p:nvSpPr>
            <p:cNvPr id="161" name="Rectangle 11">
              <a:extLst>
                <a:ext uri="{FF2B5EF4-FFF2-40B4-BE49-F238E27FC236}">
                  <a16:creationId xmlns:a16="http://schemas.microsoft.com/office/drawing/2014/main" id="{79C74F8B-F5EC-4477-B38C-2B507FD9CE0E}"/>
                </a:ext>
              </a:extLst>
            </p:cNvPr>
            <p:cNvSpPr>
              <a:spLocks noChangeArrowheads="1"/>
            </p:cNvSpPr>
            <p:nvPr/>
          </p:nvSpPr>
          <p:spPr bwMode="auto">
            <a:xfrm>
              <a:off x="29204122" y="28425222"/>
              <a:ext cx="12984480" cy="714798"/>
            </a:xfrm>
            <a:prstGeom prst="rect">
              <a:avLst/>
            </a:prstGeom>
            <a:solidFill>
              <a:srgbClr val="07579C"/>
            </a:solidFill>
            <a:ln w="9525">
              <a:solidFill>
                <a:schemeClr val="tx1"/>
              </a:solidFill>
              <a:miter lim="800000"/>
            </a:ln>
          </p:spPr>
          <p:txBody>
            <a:bodyPr wrap="none" lIns="94757" tIns="47376" rIns="94757" bIns="47376" anchor="ctr"/>
            <a:lstStyle>
              <a:defPPr>
                <a:defRPr kern="1200" smtId="4294967295"/>
              </a:defPPr>
            </a:lstStyle>
            <a:p>
              <a:pPr algn="ctr" defTabSz="2598073"/>
              <a:r>
                <a:rPr lang="en-US" sz="4000" b="1" dirty="0">
                  <a:solidFill>
                    <a:schemeClr val="bg1"/>
                  </a:solidFill>
                </a:rPr>
                <a:t>Open Science, Acknowledgments &amp; References</a:t>
              </a:r>
            </a:p>
          </p:txBody>
        </p:sp>
        <p:sp>
          <p:nvSpPr>
            <p:cNvPr id="162" name="Text Box 21">
              <a:extLst>
                <a:ext uri="{FF2B5EF4-FFF2-40B4-BE49-F238E27FC236}">
                  <a16:creationId xmlns:a16="http://schemas.microsoft.com/office/drawing/2014/main" id="{739638D5-A6C9-497C-AADF-50784C013D3E}"/>
                </a:ext>
              </a:extLst>
            </p:cNvPr>
            <p:cNvSpPr txBox="1">
              <a:spLocks noChangeArrowheads="1"/>
            </p:cNvSpPr>
            <p:nvPr/>
          </p:nvSpPr>
          <p:spPr bwMode="auto">
            <a:xfrm>
              <a:off x="29491120" y="29288228"/>
              <a:ext cx="7223235" cy="2865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en-US" sz="3600" dirty="0"/>
                <a:t>All resources, including a Stage 1 Registered Report submitted to Attention, Perception and Attention, are available </a:t>
              </a:r>
              <a:r>
                <a:rPr lang="en-US" sz="3600" dirty="0">
                  <a:hlinkClick r:id="rId11"/>
                </a:rPr>
                <a:t>here</a:t>
              </a:r>
              <a:r>
                <a:rPr lang="en-US" sz="3600" dirty="0"/>
                <a:t>. We thank the Canadian Space Agency for partial funding of this project.</a:t>
              </a:r>
              <a:endParaRPr lang="en-US" sz="1800" dirty="0"/>
            </a:p>
          </p:txBody>
        </p:sp>
      </p:grpSp>
      <p:sp>
        <p:nvSpPr>
          <p:cNvPr id="156" name="Rectangle 10">
            <a:extLst>
              <a:ext uri="{FF2B5EF4-FFF2-40B4-BE49-F238E27FC236}">
                <a16:creationId xmlns:a16="http://schemas.microsoft.com/office/drawing/2014/main" id="{3816C3C2-4F33-4BE0-8A92-68C3131C83A9}"/>
              </a:ext>
            </a:extLst>
          </p:cNvPr>
          <p:cNvSpPr>
            <a:spLocks noChangeArrowheads="1"/>
          </p:cNvSpPr>
          <p:nvPr/>
        </p:nvSpPr>
        <p:spPr bwMode="auto">
          <a:xfrm>
            <a:off x="816499" y="3307930"/>
            <a:ext cx="15848550" cy="685800"/>
          </a:xfrm>
          <a:prstGeom prst="rect">
            <a:avLst/>
          </a:prstGeom>
          <a:solidFill>
            <a:srgbClr val="07579C"/>
          </a:solidFill>
          <a:ln w="9525">
            <a:solidFill>
              <a:schemeClr val="tx1"/>
            </a:solidFill>
            <a:miter lim="800000"/>
          </a:ln>
        </p:spPr>
        <p:txBody>
          <a:bodyPr wrap="none" lIns="94757" tIns="47376" rIns="94757" bIns="47376" anchor="ctr"/>
          <a:lstStyle>
            <a:defPPr>
              <a:defRPr kern="1200" smtId="4294967295"/>
            </a:defPPr>
          </a:lstStyle>
          <a:p>
            <a:pPr algn="ctr" defTabSz="2598073"/>
            <a:r>
              <a:rPr lang="en-US" sz="4000" b="1" dirty="0">
                <a:solidFill>
                  <a:schemeClr val="bg1"/>
                </a:solidFill>
              </a:rPr>
              <a:t>Background </a:t>
            </a:r>
            <a:r>
              <a:rPr lang="en-US" sz="4000" b="1">
                <a:solidFill>
                  <a:schemeClr val="bg1"/>
                </a:solidFill>
              </a:rPr>
              <a:t>&amp; Objectives</a:t>
            </a:r>
            <a:endParaRPr lang="en-US" sz="4000" b="1" dirty="0">
              <a:solidFill>
                <a:schemeClr val="bg1"/>
              </a:solidFill>
            </a:endParaRPr>
          </a:p>
        </p:txBody>
      </p:sp>
      <p:sp>
        <p:nvSpPr>
          <p:cNvPr id="175" name="Text Box 19">
            <a:extLst>
              <a:ext uri="{FF2B5EF4-FFF2-40B4-BE49-F238E27FC236}">
                <a16:creationId xmlns:a16="http://schemas.microsoft.com/office/drawing/2014/main" id="{8A2BDF52-9918-4044-9680-734E000C4EF5}"/>
              </a:ext>
            </a:extLst>
          </p:cNvPr>
          <p:cNvSpPr txBox="1">
            <a:spLocks noChangeArrowheads="1"/>
          </p:cNvSpPr>
          <p:nvPr/>
        </p:nvSpPr>
        <p:spPr bwMode="auto">
          <a:xfrm>
            <a:off x="925756" y="4182816"/>
            <a:ext cx="16277717" cy="652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marL="742908" indent="-742908">
              <a:spcAft>
                <a:spcPts val="1800"/>
              </a:spcAft>
              <a:buFont typeface="Arial" panose="020B0604020202020204" pitchFamily="34" charset="0"/>
              <a:buChar char="•"/>
            </a:pPr>
            <a:r>
              <a:rPr lang="en-US" sz="3600" dirty="0"/>
              <a:t>Retinal motion elicited by an object is ambiguous and can be due to:</a:t>
            </a:r>
          </a:p>
          <a:p>
            <a:pPr marL="1485900" lvl="1" indent="-742950">
              <a:spcAft>
                <a:spcPts val="1800"/>
              </a:spcAft>
              <a:buFont typeface="Courier New" panose="02070309020205020404" pitchFamily="49" charset="0"/>
              <a:buChar char="o"/>
            </a:pPr>
            <a:r>
              <a:rPr lang="en-US" sz="3600" dirty="0"/>
              <a:t>object motion</a:t>
            </a:r>
          </a:p>
          <a:p>
            <a:pPr marL="1485900" lvl="1" indent="-742950">
              <a:spcAft>
                <a:spcPts val="1800"/>
              </a:spcAft>
              <a:buFont typeface="Courier New" panose="02070309020205020404" pitchFamily="49" charset="0"/>
              <a:buChar char="o"/>
            </a:pPr>
            <a:r>
              <a:rPr lang="en-US" sz="3600" dirty="0"/>
              <a:t>self motion</a:t>
            </a:r>
          </a:p>
          <a:p>
            <a:pPr marL="571500" indent="-571500">
              <a:spcAft>
                <a:spcPts val="1800"/>
              </a:spcAft>
              <a:buFont typeface="Arial" panose="020B0604020202020204" pitchFamily="34" charset="0"/>
              <a:buChar char="•"/>
            </a:pPr>
            <a:r>
              <a:rPr lang="en-US" sz="3600" dirty="0"/>
              <a:t>Estimating self-motion is a multisensory process:</a:t>
            </a:r>
          </a:p>
          <a:p>
            <a:pPr marL="1485900" lvl="1" indent="-742950">
              <a:spcAft>
                <a:spcPts val="1200"/>
              </a:spcAft>
              <a:buFont typeface="Courier New" panose="02070309020205020404" pitchFamily="49" charset="0"/>
              <a:buChar char="o"/>
            </a:pPr>
            <a:r>
              <a:rPr lang="en-US" sz="3600" dirty="0"/>
              <a:t>vestibular</a:t>
            </a:r>
          </a:p>
          <a:p>
            <a:pPr marL="1485900" lvl="1" indent="-742950">
              <a:spcAft>
                <a:spcPts val="1200"/>
              </a:spcAft>
              <a:buFont typeface="Courier New" panose="02070309020205020404" pitchFamily="49" charset="0"/>
              <a:buChar char="o"/>
            </a:pPr>
            <a:r>
              <a:rPr lang="en-US" sz="3600" dirty="0"/>
              <a:t>visual</a:t>
            </a:r>
          </a:p>
          <a:p>
            <a:pPr marL="1485900" lvl="1" indent="-742950">
              <a:spcAft>
                <a:spcPts val="1200"/>
              </a:spcAft>
              <a:buFont typeface="Courier New" panose="02070309020205020404" pitchFamily="49" charset="0"/>
              <a:buChar char="o"/>
            </a:pPr>
            <a:r>
              <a:rPr lang="en-US" sz="3600" dirty="0"/>
              <a:t>efference copies</a:t>
            </a:r>
          </a:p>
          <a:p>
            <a:pPr>
              <a:spcAft>
                <a:spcPts val="1800"/>
              </a:spcAft>
            </a:pPr>
            <a:r>
              <a:rPr lang="en-US" sz="3800" b="1" dirty="0"/>
              <a:t>Can we compensate for self-motion in the absence of efference copies and vestibular cues? Does compensation decrease precision?</a:t>
            </a:r>
          </a:p>
        </p:txBody>
      </p:sp>
      <p:sp>
        <p:nvSpPr>
          <p:cNvPr id="177" name="Text Box 21">
            <a:extLst>
              <a:ext uri="{FF2B5EF4-FFF2-40B4-BE49-F238E27FC236}">
                <a16:creationId xmlns:a16="http://schemas.microsoft.com/office/drawing/2014/main" id="{5E92250C-CBCC-4E46-9626-342A22BE93AB}"/>
              </a:ext>
            </a:extLst>
          </p:cNvPr>
          <p:cNvSpPr txBox="1">
            <a:spLocks noChangeArrowheads="1"/>
          </p:cNvSpPr>
          <p:nvPr/>
        </p:nvSpPr>
        <p:spPr bwMode="auto">
          <a:xfrm>
            <a:off x="7917209" y="11486889"/>
            <a:ext cx="8680320" cy="1020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a:spcAft>
                <a:spcPts val="1800"/>
              </a:spcAft>
            </a:pPr>
            <a:r>
              <a:rPr lang="en-US" sz="3600" i="1" u="sng" dirty="0"/>
              <a:t>Hypothesis 1: </a:t>
            </a:r>
            <a:r>
              <a:rPr lang="en-US" sz="3600" dirty="0"/>
              <a:t>self-motion and object motion in the same direction in absence of vestibular cues /efference cues lead to am inadequate compensation, i.e., an underestimation of target velocity, and to an overestimation of target velocity when self-motion and object motion are in opposite directions</a:t>
            </a:r>
            <a:endParaRPr lang="en-US" sz="3600" u="sng" dirty="0"/>
          </a:p>
          <a:p>
            <a:pPr marL="1485900" lvl="1" indent="-742950">
              <a:spcAft>
                <a:spcPts val="1800"/>
              </a:spcAft>
              <a:buFont typeface="Courier New" panose="02070309020205020404" pitchFamily="49" charset="0"/>
              <a:buChar char="o"/>
            </a:pPr>
            <a:r>
              <a:rPr lang="en-US" sz="3600" dirty="0"/>
              <a:t>Prediction 1: curve shifted left (for same direction) or right (for opposite directions) indicating lack of compensation</a:t>
            </a:r>
          </a:p>
          <a:p>
            <a:pPr>
              <a:spcAft>
                <a:spcPts val="1800"/>
              </a:spcAft>
            </a:pPr>
            <a:r>
              <a:rPr lang="en-US" sz="3600" i="1" u="sng" dirty="0"/>
              <a:t>Hypothesis 2:</a:t>
            </a:r>
            <a:r>
              <a:rPr lang="en-US" sz="3600" u="sng" dirty="0"/>
              <a:t> s</a:t>
            </a:r>
            <a:r>
              <a:rPr lang="en-US" sz="3600" dirty="0"/>
              <a:t>elf-motion leads to noisier judgments</a:t>
            </a:r>
          </a:p>
          <a:p>
            <a:pPr marL="1485900" lvl="1" indent="-742950">
              <a:spcAft>
                <a:spcPts val="1800"/>
              </a:spcAft>
              <a:buFont typeface="Courier New" panose="02070309020205020404" pitchFamily="49" charset="0"/>
              <a:buChar char="o"/>
            </a:pPr>
            <a:r>
              <a:rPr lang="en-US" sz="3600" dirty="0"/>
              <a:t>Prediction 2: Psychometric function shallower when self-motion is present</a:t>
            </a:r>
          </a:p>
        </p:txBody>
      </p:sp>
      <p:pic>
        <p:nvPicPr>
          <p:cNvPr id="179" name="Picture 178">
            <a:extLst>
              <a:ext uri="{FF2B5EF4-FFF2-40B4-BE49-F238E27FC236}">
                <a16:creationId xmlns:a16="http://schemas.microsoft.com/office/drawing/2014/main" id="{88265A13-0A45-47B9-B3B7-FB2529AEB593}"/>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759151" y="11735866"/>
            <a:ext cx="6792221" cy="9509109"/>
          </a:xfrm>
          <a:prstGeom prst="rect">
            <a:avLst/>
          </a:prstGeom>
        </p:spPr>
      </p:pic>
      <p:sp>
        <p:nvSpPr>
          <p:cNvPr id="180" name="Text Box 21">
            <a:extLst>
              <a:ext uri="{FF2B5EF4-FFF2-40B4-BE49-F238E27FC236}">
                <a16:creationId xmlns:a16="http://schemas.microsoft.com/office/drawing/2014/main" id="{C72CC8ED-F4BB-4763-9D31-5C45D3CED278}"/>
              </a:ext>
            </a:extLst>
          </p:cNvPr>
          <p:cNvSpPr txBox="1">
            <a:spLocks noChangeArrowheads="1"/>
          </p:cNvSpPr>
          <p:nvPr/>
        </p:nvSpPr>
        <p:spPr bwMode="auto">
          <a:xfrm>
            <a:off x="674785" y="21471184"/>
            <a:ext cx="6876588" cy="511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1</a:t>
            </a:r>
            <a:r>
              <a:rPr lang="de-DE" sz="2700" i="1" dirty="0"/>
              <a:t>: Predicted psychometric functions</a:t>
            </a:r>
            <a:endParaRPr lang="en-US" sz="2700" i="1" dirty="0"/>
          </a:p>
        </p:txBody>
      </p:sp>
      <p:grpSp>
        <p:nvGrpSpPr>
          <p:cNvPr id="181" name="Gruppieren 80">
            <a:extLst>
              <a:ext uri="{FF2B5EF4-FFF2-40B4-BE49-F238E27FC236}">
                <a16:creationId xmlns:a16="http://schemas.microsoft.com/office/drawing/2014/main" id="{4E61167D-1DEC-40C4-9AA5-C23B4CA403E0}"/>
              </a:ext>
            </a:extLst>
          </p:cNvPr>
          <p:cNvGrpSpPr/>
          <p:nvPr/>
        </p:nvGrpSpPr>
        <p:grpSpPr>
          <a:xfrm>
            <a:off x="17672935" y="3307927"/>
            <a:ext cx="16293944" cy="7867302"/>
            <a:chOff x="579460" y="20068601"/>
            <a:chExt cx="13577134" cy="2438613"/>
          </a:xfrm>
        </p:grpSpPr>
        <p:sp>
          <p:nvSpPr>
            <p:cNvPr id="182" name="Rectangle 15">
              <a:extLst>
                <a:ext uri="{FF2B5EF4-FFF2-40B4-BE49-F238E27FC236}">
                  <a16:creationId xmlns:a16="http://schemas.microsoft.com/office/drawing/2014/main" id="{F8ACFEF0-CEE0-439B-AB46-84155B5E7CC3}"/>
                </a:ext>
              </a:extLst>
            </p:cNvPr>
            <p:cNvSpPr>
              <a:spLocks noChangeArrowheads="1"/>
            </p:cNvSpPr>
            <p:nvPr/>
          </p:nvSpPr>
          <p:spPr bwMode="auto">
            <a:xfrm>
              <a:off x="857227" y="20068601"/>
              <a:ext cx="13299367" cy="212576"/>
            </a:xfrm>
            <a:prstGeom prst="rect">
              <a:avLst/>
            </a:prstGeom>
            <a:solidFill>
              <a:srgbClr val="07579C"/>
            </a:solidFill>
            <a:ln w="9525">
              <a:solidFill>
                <a:schemeClr val="tx1"/>
              </a:solidFill>
              <a:miter lim="800000"/>
            </a:ln>
          </p:spPr>
          <p:txBody>
            <a:bodyPr wrap="none" lIns="94757" tIns="47376" rIns="94757" bIns="47376" anchor="ctr"/>
            <a:lstStyle>
              <a:defPPr>
                <a:defRPr kern="1200" smtId="4294967295"/>
              </a:defPPr>
            </a:lstStyle>
            <a:p>
              <a:pPr algn="ctr" defTabSz="2598073"/>
              <a:r>
                <a:rPr lang="en-US" sz="4000" b="1" dirty="0">
                  <a:solidFill>
                    <a:schemeClr val="bg1"/>
                  </a:solidFill>
                </a:rPr>
                <a:t>Methods</a:t>
              </a:r>
            </a:p>
          </p:txBody>
        </p:sp>
        <p:sp>
          <p:nvSpPr>
            <p:cNvPr id="183" name="Text Box 21">
              <a:extLst>
                <a:ext uri="{FF2B5EF4-FFF2-40B4-BE49-F238E27FC236}">
                  <a16:creationId xmlns:a16="http://schemas.microsoft.com/office/drawing/2014/main" id="{E58EB754-7846-48B7-A221-86F8098DF75C}"/>
                </a:ext>
              </a:extLst>
            </p:cNvPr>
            <p:cNvSpPr txBox="1">
              <a:spLocks noChangeArrowheads="1"/>
            </p:cNvSpPr>
            <p:nvPr/>
          </p:nvSpPr>
          <p:spPr bwMode="auto">
            <a:xfrm>
              <a:off x="579460" y="22305836"/>
              <a:ext cx="12973230" cy="201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marL="571500" indent="-571500">
                <a:spcAft>
                  <a:spcPts val="1800"/>
                </a:spcAft>
                <a:buFont typeface="Arial" panose="020B0604020202020204" pitchFamily="34" charset="0"/>
                <a:buChar char="•"/>
              </a:pPr>
              <a:r>
                <a:rPr lang="en-US" sz="3600" b="1" dirty="0"/>
                <a:t>The task: </a:t>
              </a:r>
              <a:r>
                <a:rPr lang="en-US" sz="3600" dirty="0"/>
                <a:t>Which of two presented motions is faster?</a:t>
              </a:r>
            </a:p>
          </p:txBody>
        </p:sp>
      </p:grpSp>
      <p:sp>
        <p:nvSpPr>
          <p:cNvPr id="184" name="Rectangle 183">
            <a:extLst>
              <a:ext uri="{FF2B5EF4-FFF2-40B4-BE49-F238E27FC236}">
                <a16:creationId xmlns:a16="http://schemas.microsoft.com/office/drawing/2014/main" id="{554FF7DB-EA47-447C-97FC-8287EFC00027}"/>
              </a:ext>
            </a:extLst>
          </p:cNvPr>
          <p:cNvSpPr/>
          <p:nvPr/>
        </p:nvSpPr>
        <p:spPr>
          <a:xfrm>
            <a:off x="17672936" y="11625359"/>
            <a:ext cx="10691133" cy="4431983"/>
          </a:xfrm>
          <a:prstGeom prst="rect">
            <a:avLst/>
          </a:prstGeom>
        </p:spPr>
        <p:txBody>
          <a:bodyPr wrap="square">
            <a:spAutoFit/>
          </a:bodyPr>
          <a:lstStyle/>
          <a:p>
            <a:pPr marL="571500" indent="-571500">
              <a:spcAft>
                <a:spcPts val="1800"/>
              </a:spcAft>
              <a:buFont typeface="Arial" panose="020B0604020202020204" pitchFamily="34" charset="0"/>
              <a:buChar char="•"/>
            </a:pPr>
            <a:r>
              <a:rPr lang="en-US" sz="3600" b="1" dirty="0">
                <a:latin typeface="Arial"/>
              </a:rPr>
              <a:t>The stimuli </a:t>
            </a:r>
            <a:r>
              <a:rPr lang="en-US" sz="3600" dirty="0">
                <a:latin typeface="Arial"/>
              </a:rPr>
              <a:t>(GIF available </a:t>
            </a:r>
            <a:r>
              <a:rPr lang="en-US" sz="3600" dirty="0">
                <a:latin typeface="Arial"/>
                <a:hlinkClick r:id="rId13"/>
              </a:rPr>
              <a:t>here</a:t>
            </a:r>
            <a:r>
              <a:rPr lang="en-US" sz="3600" dirty="0">
                <a:latin typeface="Arial"/>
              </a:rPr>
              <a:t>)</a:t>
            </a:r>
          </a:p>
          <a:p>
            <a:pPr marL="1028700" lvl="1" indent="-571500">
              <a:spcAft>
                <a:spcPts val="1800"/>
              </a:spcAft>
              <a:buFont typeface="Courier New" panose="02070309020205020404" pitchFamily="49" charset="0"/>
              <a:buChar char="o"/>
            </a:pPr>
            <a:r>
              <a:rPr lang="en-US" sz="3600" dirty="0">
                <a:latin typeface="Arial"/>
              </a:rPr>
              <a:t>Two motion intervals presented at eye-height in 3D virtual environment</a:t>
            </a:r>
          </a:p>
          <a:p>
            <a:pPr marL="1028700" lvl="1" indent="-571500">
              <a:spcAft>
                <a:spcPts val="1800"/>
              </a:spcAft>
              <a:buFont typeface="Courier New" panose="02070309020205020404" pitchFamily="49" charset="0"/>
              <a:buChar char="o"/>
            </a:pPr>
            <a:r>
              <a:rPr lang="en-US" sz="3600" dirty="0">
                <a:latin typeface="Arial"/>
              </a:rPr>
              <a:t>One big target (6.6 or 8 m/s left or right; Fig. 2a/2c), one ball cloud (velocity PEST staircase-controlled, Fig. 2b, with up to 35 trials per staircase)</a:t>
            </a:r>
          </a:p>
        </p:txBody>
      </p:sp>
      <p:grpSp>
        <p:nvGrpSpPr>
          <p:cNvPr id="185" name="Group 184">
            <a:extLst>
              <a:ext uri="{FF2B5EF4-FFF2-40B4-BE49-F238E27FC236}">
                <a16:creationId xmlns:a16="http://schemas.microsoft.com/office/drawing/2014/main" id="{C586EFAA-F70A-4801-9C09-E4579D89FAA1}"/>
              </a:ext>
            </a:extLst>
          </p:cNvPr>
          <p:cNvGrpSpPr/>
          <p:nvPr/>
        </p:nvGrpSpPr>
        <p:grpSpPr>
          <a:xfrm>
            <a:off x="17687951" y="4272086"/>
            <a:ext cx="5486400" cy="6023391"/>
            <a:chOff x="7809369" y="25994853"/>
            <a:chExt cx="5486400" cy="6474123"/>
          </a:xfrm>
        </p:grpSpPr>
        <p:sp>
          <p:nvSpPr>
            <p:cNvPr id="186" name="Text Box 21">
              <a:extLst>
                <a:ext uri="{FF2B5EF4-FFF2-40B4-BE49-F238E27FC236}">
                  <a16:creationId xmlns:a16="http://schemas.microsoft.com/office/drawing/2014/main" id="{DC6E75A1-DB65-46B4-A1AF-43D82D8E95CA}"/>
                </a:ext>
              </a:extLst>
            </p:cNvPr>
            <p:cNvSpPr txBox="1">
              <a:spLocks noChangeArrowheads="1"/>
            </p:cNvSpPr>
            <p:nvPr/>
          </p:nvSpPr>
          <p:spPr bwMode="auto">
            <a:xfrm>
              <a:off x="7936369" y="31472959"/>
              <a:ext cx="4983218" cy="99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2a</a:t>
              </a:r>
              <a:r>
                <a:rPr lang="de-DE" sz="2700" i="1" dirty="0"/>
                <a:t>: Participant view – test, same directions condition</a:t>
              </a:r>
              <a:endParaRPr lang="en-US" sz="2700" i="1" dirty="0"/>
            </a:p>
          </p:txBody>
        </p:sp>
        <p:grpSp>
          <p:nvGrpSpPr>
            <p:cNvPr id="187" name="Group 186">
              <a:extLst>
                <a:ext uri="{FF2B5EF4-FFF2-40B4-BE49-F238E27FC236}">
                  <a16:creationId xmlns:a16="http://schemas.microsoft.com/office/drawing/2014/main" id="{FB8826D1-AD3D-45E2-937D-1882D3A19D20}"/>
                </a:ext>
              </a:extLst>
            </p:cNvPr>
            <p:cNvGrpSpPr/>
            <p:nvPr/>
          </p:nvGrpSpPr>
          <p:grpSpPr>
            <a:xfrm>
              <a:off x="7809369" y="25994853"/>
              <a:ext cx="5486400" cy="5486400"/>
              <a:chOff x="2459532" y="1271125"/>
              <a:chExt cx="4146229" cy="4167712"/>
            </a:xfrm>
          </p:grpSpPr>
          <p:pic>
            <p:nvPicPr>
              <p:cNvPr id="188" name="Picture 187">
                <a:extLst>
                  <a:ext uri="{FF2B5EF4-FFF2-40B4-BE49-F238E27FC236}">
                    <a16:creationId xmlns:a16="http://schemas.microsoft.com/office/drawing/2014/main" id="{0F972222-7509-4D57-AEDD-CF09507A0748}"/>
                  </a:ext>
                </a:extLst>
              </p:cNvPr>
              <p:cNvPicPr>
                <a:picLocks noChangeAspect="1"/>
              </p:cNvPicPr>
              <p:nvPr/>
            </p:nvPicPr>
            <p:blipFill>
              <a:blip r:embed="rId14"/>
              <a:stretch>
                <a:fillRect/>
              </a:stretch>
            </p:blipFill>
            <p:spPr>
              <a:xfrm>
                <a:off x="2459532" y="1271125"/>
                <a:ext cx="4146229" cy="4167712"/>
              </a:xfrm>
              <a:prstGeom prst="rect">
                <a:avLst/>
              </a:prstGeom>
            </p:spPr>
          </p:pic>
          <p:cxnSp>
            <p:nvCxnSpPr>
              <p:cNvPr id="189" name="Straight Arrow Connector 188">
                <a:extLst>
                  <a:ext uri="{FF2B5EF4-FFF2-40B4-BE49-F238E27FC236}">
                    <a16:creationId xmlns:a16="http://schemas.microsoft.com/office/drawing/2014/main" id="{FA90B0FE-5972-4211-9F93-69CC33F1366B}"/>
                  </a:ext>
                </a:extLst>
              </p:cNvPr>
              <p:cNvCxnSpPr>
                <a:cxnSpLocks/>
              </p:cNvCxnSpPr>
              <p:nvPr/>
            </p:nvCxnSpPr>
            <p:spPr>
              <a:xfrm>
                <a:off x="4734613" y="3148314"/>
                <a:ext cx="821802"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C5FB173-983D-46A8-99DA-C8769C3DC626}"/>
                  </a:ext>
                </a:extLst>
              </p:cNvPr>
              <p:cNvCxnSpPr>
                <a:cxnSpLocks/>
              </p:cNvCxnSpPr>
              <p:nvPr/>
            </p:nvCxnSpPr>
            <p:spPr>
              <a:xfrm>
                <a:off x="3708331" y="4664598"/>
                <a:ext cx="1848091" cy="0"/>
              </a:xfrm>
              <a:prstGeom prst="straightConnector1">
                <a:avLst/>
              </a:prstGeom>
              <a:ln w="317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E190AE6D-1E67-4270-AC77-9247AE60B691}"/>
                  </a:ext>
                </a:extLst>
              </p:cNvPr>
              <p:cNvSpPr txBox="1"/>
              <p:nvPr/>
            </p:nvSpPr>
            <p:spPr>
              <a:xfrm>
                <a:off x="3819080" y="2686650"/>
                <a:ext cx="2087157" cy="280561"/>
              </a:xfrm>
              <a:prstGeom prst="rect">
                <a:avLst/>
              </a:prstGeom>
              <a:noFill/>
            </p:spPr>
            <p:txBody>
              <a:bodyPr wrap="none" rtlCol="0">
                <a:spAutoFit/>
              </a:bodyPr>
              <a:lstStyle/>
              <a:p>
                <a:r>
                  <a:rPr lang="en-US" dirty="0"/>
                  <a:t>motion from object-motion</a:t>
                </a:r>
              </a:p>
            </p:txBody>
          </p:sp>
          <p:sp>
            <p:nvSpPr>
              <p:cNvPr id="192" name="TextBox 191">
                <a:extLst>
                  <a:ext uri="{FF2B5EF4-FFF2-40B4-BE49-F238E27FC236}">
                    <a16:creationId xmlns:a16="http://schemas.microsoft.com/office/drawing/2014/main" id="{2FB3C30F-7DEA-4AD9-B08D-CDF950238F3B}"/>
                  </a:ext>
                </a:extLst>
              </p:cNvPr>
              <p:cNvSpPr txBox="1"/>
              <p:nvPr/>
            </p:nvSpPr>
            <p:spPr>
              <a:xfrm>
                <a:off x="4015826" y="4500491"/>
                <a:ext cx="1261884" cy="369332"/>
              </a:xfrm>
              <a:prstGeom prst="rect">
                <a:avLst/>
              </a:prstGeom>
              <a:noFill/>
            </p:spPr>
            <p:txBody>
              <a:bodyPr wrap="none" rtlCol="0">
                <a:spAutoFit/>
              </a:bodyPr>
              <a:lstStyle/>
              <a:p>
                <a:r>
                  <a:rPr lang="en-US" dirty="0">
                    <a:solidFill>
                      <a:schemeClr val="bg1"/>
                    </a:solidFill>
                  </a:rPr>
                  <a:t>self motion</a:t>
                </a:r>
              </a:p>
            </p:txBody>
          </p:sp>
          <p:sp>
            <p:nvSpPr>
              <p:cNvPr id="193" name="TextBox 192">
                <a:extLst>
                  <a:ext uri="{FF2B5EF4-FFF2-40B4-BE49-F238E27FC236}">
                    <a16:creationId xmlns:a16="http://schemas.microsoft.com/office/drawing/2014/main" id="{5994B631-6D0F-4621-993C-1024259E6482}"/>
                  </a:ext>
                </a:extLst>
              </p:cNvPr>
              <p:cNvSpPr txBox="1"/>
              <p:nvPr/>
            </p:nvSpPr>
            <p:spPr>
              <a:xfrm>
                <a:off x="2896872" y="1366654"/>
                <a:ext cx="3450749" cy="427203"/>
              </a:xfrm>
              <a:prstGeom prst="rect">
                <a:avLst/>
              </a:prstGeom>
              <a:noFill/>
            </p:spPr>
            <p:txBody>
              <a:bodyPr wrap="none" rtlCol="0">
                <a:spAutoFit/>
              </a:bodyPr>
              <a:lstStyle/>
              <a:p>
                <a:r>
                  <a:rPr lang="en-US" sz="2800" b="1" dirty="0"/>
                  <a:t>TEST: SAME DIRECTION TRIAL</a:t>
                </a:r>
              </a:p>
            </p:txBody>
          </p:sp>
          <p:cxnSp>
            <p:nvCxnSpPr>
              <p:cNvPr id="194" name="Straight Arrow Connector 193">
                <a:extLst>
                  <a:ext uri="{FF2B5EF4-FFF2-40B4-BE49-F238E27FC236}">
                    <a16:creationId xmlns:a16="http://schemas.microsoft.com/office/drawing/2014/main" id="{25D3E0EE-FF71-4F60-8072-93B8FD792786}"/>
                  </a:ext>
                </a:extLst>
              </p:cNvPr>
              <p:cNvCxnSpPr>
                <a:cxnSpLocks/>
              </p:cNvCxnSpPr>
              <p:nvPr/>
            </p:nvCxnSpPr>
            <p:spPr>
              <a:xfrm flipH="1">
                <a:off x="4632369" y="2395958"/>
                <a:ext cx="879676"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67EBB7E2-3AC2-4476-9B2A-F0099A751310}"/>
                  </a:ext>
                </a:extLst>
              </p:cNvPr>
              <p:cNvSpPr txBox="1"/>
              <p:nvPr/>
            </p:nvSpPr>
            <p:spPr>
              <a:xfrm>
                <a:off x="3100296" y="1925215"/>
                <a:ext cx="2771982" cy="301555"/>
              </a:xfrm>
              <a:prstGeom prst="rect">
                <a:avLst/>
              </a:prstGeom>
              <a:noFill/>
            </p:spPr>
            <p:txBody>
              <a:bodyPr wrap="square" rtlCol="0">
                <a:spAutoFit/>
              </a:bodyPr>
              <a:lstStyle/>
              <a:p>
                <a:r>
                  <a:rPr lang="en-US" dirty="0"/>
                  <a:t>motion from self-motion (optic flow)</a:t>
                </a:r>
              </a:p>
            </p:txBody>
          </p:sp>
        </p:grpSp>
      </p:grpSp>
      <p:grpSp>
        <p:nvGrpSpPr>
          <p:cNvPr id="198" name="Group 197">
            <a:extLst>
              <a:ext uri="{FF2B5EF4-FFF2-40B4-BE49-F238E27FC236}">
                <a16:creationId xmlns:a16="http://schemas.microsoft.com/office/drawing/2014/main" id="{A09BA4C9-AC79-4A75-A54A-394E31D93092}"/>
              </a:ext>
            </a:extLst>
          </p:cNvPr>
          <p:cNvGrpSpPr/>
          <p:nvPr/>
        </p:nvGrpSpPr>
        <p:grpSpPr>
          <a:xfrm>
            <a:off x="28757669" y="4270728"/>
            <a:ext cx="5486408" cy="6023391"/>
            <a:chOff x="13137018" y="25994853"/>
            <a:chExt cx="5486410" cy="6474123"/>
          </a:xfrm>
        </p:grpSpPr>
        <p:sp>
          <p:nvSpPr>
            <p:cNvPr id="199" name="Text Box 21">
              <a:extLst>
                <a:ext uri="{FF2B5EF4-FFF2-40B4-BE49-F238E27FC236}">
                  <a16:creationId xmlns:a16="http://schemas.microsoft.com/office/drawing/2014/main" id="{D9839489-79A0-485C-9D36-51D2110E4BDC}"/>
                </a:ext>
              </a:extLst>
            </p:cNvPr>
            <p:cNvSpPr txBox="1">
              <a:spLocks noChangeArrowheads="1"/>
            </p:cNvSpPr>
            <p:nvPr/>
          </p:nvSpPr>
          <p:spPr bwMode="auto">
            <a:xfrm>
              <a:off x="13137018" y="31472959"/>
              <a:ext cx="5456727" cy="996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2c</a:t>
              </a:r>
              <a:r>
                <a:rPr lang="de-DE" sz="2700" i="1" dirty="0"/>
                <a:t>: Participant view – test, opposite directions condition</a:t>
              </a:r>
              <a:endParaRPr lang="en-US" sz="2700" i="1" dirty="0"/>
            </a:p>
          </p:txBody>
        </p:sp>
        <p:grpSp>
          <p:nvGrpSpPr>
            <p:cNvPr id="200" name="Group 199">
              <a:extLst>
                <a:ext uri="{FF2B5EF4-FFF2-40B4-BE49-F238E27FC236}">
                  <a16:creationId xmlns:a16="http://schemas.microsoft.com/office/drawing/2014/main" id="{54D3700B-4469-470B-BAA4-3ACF76C3E7ED}"/>
                </a:ext>
              </a:extLst>
            </p:cNvPr>
            <p:cNvGrpSpPr/>
            <p:nvPr/>
          </p:nvGrpSpPr>
          <p:grpSpPr>
            <a:xfrm>
              <a:off x="13137026" y="25994853"/>
              <a:ext cx="5486402" cy="5486400"/>
              <a:chOff x="6485797" y="1271125"/>
              <a:chExt cx="4146229" cy="4167712"/>
            </a:xfrm>
          </p:grpSpPr>
          <p:pic>
            <p:nvPicPr>
              <p:cNvPr id="201" name="Picture 200">
                <a:extLst>
                  <a:ext uri="{FF2B5EF4-FFF2-40B4-BE49-F238E27FC236}">
                    <a16:creationId xmlns:a16="http://schemas.microsoft.com/office/drawing/2014/main" id="{3EDBBB05-5219-492C-93E2-E25824C7512B}"/>
                  </a:ext>
                </a:extLst>
              </p:cNvPr>
              <p:cNvPicPr>
                <a:picLocks noChangeAspect="1"/>
              </p:cNvPicPr>
              <p:nvPr/>
            </p:nvPicPr>
            <p:blipFill>
              <a:blip r:embed="rId14"/>
              <a:stretch>
                <a:fillRect/>
              </a:stretch>
            </p:blipFill>
            <p:spPr>
              <a:xfrm>
                <a:off x="6485797" y="1271125"/>
                <a:ext cx="4146229" cy="4167712"/>
              </a:xfrm>
              <a:prstGeom prst="rect">
                <a:avLst/>
              </a:prstGeom>
            </p:spPr>
          </p:pic>
          <p:cxnSp>
            <p:nvCxnSpPr>
              <p:cNvPr id="202" name="Straight Arrow Connector 201">
                <a:extLst>
                  <a:ext uri="{FF2B5EF4-FFF2-40B4-BE49-F238E27FC236}">
                    <a16:creationId xmlns:a16="http://schemas.microsoft.com/office/drawing/2014/main" id="{CCC9DC86-0737-4FCC-B3DE-EFB1E614704C}"/>
                  </a:ext>
                </a:extLst>
              </p:cNvPr>
              <p:cNvCxnSpPr>
                <a:cxnSpLocks/>
              </p:cNvCxnSpPr>
              <p:nvPr/>
            </p:nvCxnSpPr>
            <p:spPr>
              <a:xfrm flipH="1">
                <a:off x="8721689" y="3148314"/>
                <a:ext cx="735025" cy="0"/>
              </a:xfrm>
              <a:prstGeom prst="straightConnector1">
                <a:avLst/>
              </a:prstGeom>
              <a:ln w="1016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44C1BFFD-ACCC-4609-8CFD-9E2201B7D454}"/>
                  </a:ext>
                </a:extLst>
              </p:cNvPr>
              <p:cNvCxnSpPr>
                <a:cxnSpLocks/>
              </p:cNvCxnSpPr>
              <p:nvPr/>
            </p:nvCxnSpPr>
            <p:spPr>
              <a:xfrm>
                <a:off x="7753789" y="4664598"/>
                <a:ext cx="1848091" cy="0"/>
              </a:xfrm>
              <a:prstGeom prst="straightConnector1">
                <a:avLst/>
              </a:prstGeom>
              <a:ln w="317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E13BDBB6-19EC-4EE2-90C7-1BE49CD350FC}"/>
                  </a:ext>
                </a:extLst>
              </p:cNvPr>
              <p:cNvSpPr txBox="1"/>
              <p:nvPr/>
            </p:nvSpPr>
            <p:spPr>
              <a:xfrm>
                <a:off x="7864538" y="2686650"/>
                <a:ext cx="2087157" cy="280561"/>
              </a:xfrm>
              <a:prstGeom prst="rect">
                <a:avLst/>
              </a:prstGeom>
              <a:noFill/>
            </p:spPr>
            <p:txBody>
              <a:bodyPr wrap="none" rtlCol="0">
                <a:spAutoFit/>
              </a:bodyPr>
              <a:lstStyle/>
              <a:p>
                <a:r>
                  <a:rPr lang="en-US" dirty="0"/>
                  <a:t>motion from object-motion</a:t>
                </a:r>
              </a:p>
            </p:txBody>
          </p:sp>
          <p:sp>
            <p:nvSpPr>
              <p:cNvPr id="205" name="TextBox 204">
                <a:extLst>
                  <a:ext uri="{FF2B5EF4-FFF2-40B4-BE49-F238E27FC236}">
                    <a16:creationId xmlns:a16="http://schemas.microsoft.com/office/drawing/2014/main" id="{EC98CB02-B8FA-4643-92E4-8F89DA756A33}"/>
                  </a:ext>
                </a:extLst>
              </p:cNvPr>
              <p:cNvSpPr txBox="1"/>
              <p:nvPr/>
            </p:nvSpPr>
            <p:spPr>
              <a:xfrm>
                <a:off x="8046890" y="4516045"/>
                <a:ext cx="1261884" cy="369332"/>
              </a:xfrm>
              <a:prstGeom prst="rect">
                <a:avLst/>
              </a:prstGeom>
              <a:noFill/>
            </p:spPr>
            <p:txBody>
              <a:bodyPr wrap="none" rtlCol="0">
                <a:spAutoFit/>
              </a:bodyPr>
              <a:lstStyle/>
              <a:p>
                <a:r>
                  <a:rPr lang="en-US" dirty="0">
                    <a:solidFill>
                      <a:schemeClr val="bg1"/>
                    </a:solidFill>
                  </a:rPr>
                  <a:t>self motion</a:t>
                </a:r>
              </a:p>
            </p:txBody>
          </p:sp>
          <p:sp>
            <p:nvSpPr>
              <p:cNvPr id="206" name="TextBox 205">
                <a:extLst>
                  <a:ext uri="{FF2B5EF4-FFF2-40B4-BE49-F238E27FC236}">
                    <a16:creationId xmlns:a16="http://schemas.microsoft.com/office/drawing/2014/main" id="{35107E4D-69E1-4719-B08F-722127F232DD}"/>
                  </a:ext>
                </a:extLst>
              </p:cNvPr>
              <p:cNvSpPr txBox="1"/>
              <p:nvPr/>
            </p:nvSpPr>
            <p:spPr>
              <a:xfrm>
                <a:off x="6602322" y="1300632"/>
                <a:ext cx="3913178" cy="427203"/>
              </a:xfrm>
              <a:prstGeom prst="rect">
                <a:avLst/>
              </a:prstGeom>
              <a:noFill/>
            </p:spPr>
            <p:txBody>
              <a:bodyPr wrap="none" rtlCol="0">
                <a:spAutoFit/>
              </a:bodyPr>
              <a:lstStyle/>
              <a:p>
                <a:r>
                  <a:rPr lang="en-US" sz="2800" b="1" dirty="0"/>
                  <a:t>TEST: OPPOSITE DIRECTION TRIAL</a:t>
                </a:r>
              </a:p>
            </p:txBody>
          </p:sp>
          <p:cxnSp>
            <p:nvCxnSpPr>
              <p:cNvPr id="207" name="Straight Arrow Connector 206">
                <a:extLst>
                  <a:ext uri="{FF2B5EF4-FFF2-40B4-BE49-F238E27FC236}">
                    <a16:creationId xmlns:a16="http://schemas.microsoft.com/office/drawing/2014/main" id="{CD5B9BE6-74C0-4A18-A400-79912B2F4848}"/>
                  </a:ext>
                </a:extLst>
              </p:cNvPr>
              <p:cNvCxnSpPr>
                <a:cxnSpLocks/>
              </p:cNvCxnSpPr>
              <p:nvPr/>
            </p:nvCxnSpPr>
            <p:spPr>
              <a:xfrm flipH="1">
                <a:off x="8677831" y="2395958"/>
                <a:ext cx="879676" cy="0"/>
              </a:xfrm>
              <a:prstGeom prst="straightConnector1">
                <a:avLst/>
              </a:prstGeom>
              <a:ln w="1016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4EFA932F-0A19-4BDE-A5B0-4BF49136DD83}"/>
                  </a:ext>
                </a:extLst>
              </p:cNvPr>
              <p:cNvSpPr txBox="1"/>
              <p:nvPr/>
            </p:nvSpPr>
            <p:spPr>
              <a:xfrm>
                <a:off x="7301122" y="1911119"/>
                <a:ext cx="2742302" cy="301555"/>
              </a:xfrm>
              <a:prstGeom prst="rect">
                <a:avLst/>
              </a:prstGeom>
              <a:noFill/>
            </p:spPr>
            <p:txBody>
              <a:bodyPr wrap="none" rtlCol="0">
                <a:spAutoFit/>
              </a:bodyPr>
              <a:lstStyle/>
              <a:p>
                <a:r>
                  <a:rPr lang="en-US" dirty="0"/>
                  <a:t>motion from self-motion (optic flow)</a:t>
                </a:r>
              </a:p>
            </p:txBody>
          </p:sp>
        </p:grpSp>
      </p:grpSp>
      <p:grpSp>
        <p:nvGrpSpPr>
          <p:cNvPr id="9" name="Group 8">
            <a:extLst>
              <a:ext uri="{FF2B5EF4-FFF2-40B4-BE49-F238E27FC236}">
                <a16:creationId xmlns:a16="http://schemas.microsoft.com/office/drawing/2014/main" id="{30BEC869-CBE2-48FE-B13B-BB554C1CE651}"/>
              </a:ext>
            </a:extLst>
          </p:cNvPr>
          <p:cNvGrpSpPr/>
          <p:nvPr/>
        </p:nvGrpSpPr>
        <p:grpSpPr>
          <a:xfrm>
            <a:off x="28298419" y="10350889"/>
            <a:ext cx="5486400" cy="5671361"/>
            <a:chOff x="31952337" y="12314773"/>
            <a:chExt cx="5486400" cy="5671361"/>
          </a:xfrm>
        </p:grpSpPr>
        <p:sp>
          <p:nvSpPr>
            <p:cNvPr id="197" name="Text Box 21">
              <a:extLst>
                <a:ext uri="{FF2B5EF4-FFF2-40B4-BE49-F238E27FC236}">
                  <a16:creationId xmlns:a16="http://schemas.microsoft.com/office/drawing/2014/main" id="{B3793766-2E5C-4589-B414-CB239FD1DBC2}"/>
                </a:ext>
              </a:extLst>
            </p:cNvPr>
            <p:cNvSpPr txBox="1">
              <a:spLocks noChangeArrowheads="1"/>
            </p:cNvSpPr>
            <p:nvPr/>
          </p:nvSpPr>
          <p:spPr bwMode="auto">
            <a:xfrm>
              <a:off x="32061250" y="17474958"/>
              <a:ext cx="4983216" cy="511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2d</a:t>
              </a:r>
              <a:r>
                <a:rPr lang="de-DE" sz="2700" i="1" dirty="0"/>
                <a:t>: top view of stimulus</a:t>
              </a:r>
              <a:endParaRPr lang="en-US" sz="2700" i="1" dirty="0"/>
            </a:p>
          </p:txBody>
        </p:sp>
        <p:pic>
          <p:nvPicPr>
            <p:cNvPr id="209" name="Picture 208" descr="A close up of a logo&#10;&#10;Description automatically generated">
              <a:extLst>
                <a:ext uri="{FF2B5EF4-FFF2-40B4-BE49-F238E27FC236}">
                  <a16:creationId xmlns:a16="http://schemas.microsoft.com/office/drawing/2014/main" id="{9F86AA5B-C7D2-4682-8F47-8910FBFA82B9}"/>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31952337" y="12314773"/>
              <a:ext cx="5486400" cy="5169019"/>
            </a:xfrm>
            <a:prstGeom prst="rect">
              <a:avLst/>
            </a:prstGeom>
          </p:spPr>
        </p:pic>
      </p:grpSp>
      <p:sp>
        <p:nvSpPr>
          <p:cNvPr id="165" name="Text Box 19">
            <a:extLst>
              <a:ext uri="{FF2B5EF4-FFF2-40B4-BE49-F238E27FC236}">
                <a16:creationId xmlns:a16="http://schemas.microsoft.com/office/drawing/2014/main" id="{BDE10888-BACE-4F0B-B004-9D560B4BBE59}"/>
              </a:ext>
            </a:extLst>
          </p:cNvPr>
          <p:cNvSpPr txBox="1">
            <a:spLocks noChangeArrowheads="1"/>
          </p:cNvSpPr>
          <p:nvPr/>
        </p:nvSpPr>
        <p:spPr bwMode="auto">
          <a:xfrm>
            <a:off x="35038437" y="17837889"/>
            <a:ext cx="15424610" cy="5543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marL="571500" indent="-571500">
              <a:spcAft>
                <a:spcPts val="1800"/>
              </a:spcAft>
              <a:buFont typeface="Arial" panose="020B0604020202020204" pitchFamily="34" charset="0"/>
              <a:buChar char="•"/>
            </a:pPr>
            <a:r>
              <a:rPr lang="de-DE" sz="3600" dirty="0"/>
              <a:t>Ball cloud perceived as much faster than single target (consistently negative PSEs)</a:t>
            </a:r>
          </a:p>
          <a:p>
            <a:pPr marL="571500" indent="-571500">
              <a:spcAft>
                <a:spcPts val="1800"/>
              </a:spcAft>
              <a:buFont typeface="Arial" panose="020B0604020202020204" pitchFamily="34" charset="0"/>
              <a:buChar char="•"/>
            </a:pPr>
            <a:r>
              <a:rPr lang="de-DE" sz="3600" i="1" dirty="0"/>
              <a:t>Hypothesis 1: </a:t>
            </a:r>
            <a:r>
              <a:rPr lang="de-DE" sz="3600" dirty="0"/>
              <a:t>On average, motion in the opposite direction is judged as too fast (p </a:t>
            </a:r>
            <a:r>
              <a:rPr lang="en-US" sz="3600" dirty="0"/>
              <a:t>&lt; 0.05, about 70% compensation</a:t>
            </a:r>
            <a:r>
              <a:rPr lang="es-ES" sz="3600" dirty="0"/>
              <a:t>)</a:t>
            </a:r>
            <a:r>
              <a:rPr lang="de-DE" sz="3600" dirty="0"/>
              <a:t> and motion in the same direction is judged roughly as accurately as no motion (p = 0.8, nearly full compensation)</a:t>
            </a:r>
          </a:p>
          <a:p>
            <a:pPr marL="571500" indent="-571500">
              <a:spcAft>
                <a:spcPts val="1800"/>
              </a:spcAft>
              <a:buFont typeface="Arial" panose="020B0604020202020204" pitchFamily="34" charset="0"/>
              <a:buChar char="•"/>
            </a:pPr>
            <a:r>
              <a:rPr lang="de-DE" sz="3600" i="1" dirty="0"/>
              <a:t>Hypothesis 2: </a:t>
            </a:r>
            <a:r>
              <a:rPr lang="de-DE" sz="3600" dirty="0"/>
              <a:t>On average, subjects judge speed somewhat less precisely when self-motion is simulated (p = 0.11 for Same Direction and p = 0.13 for Opposite Directions</a:t>
            </a:r>
            <a:r>
              <a:rPr lang="en-US" sz="3600" dirty="0"/>
              <a:t>)</a:t>
            </a:r>
          </a:p>
        </p:txBody>
      </p:sp>
      <p:sp>
        <p:nvSpPr>
          <p:cNvPr id="169" name="Text Box 21">
            <a:extLst>
              <a:ext uri="{FF2B5EF4-FFF2-40B4-BE49-F238E27FC236}">
                <a16:creationId xmlns:a16="http://schemas.microsoft.com/office/drawing/2014/main" id="{E99565D5-635F-4CB3-A41D-91AD16074AC0}"/>
              </a:ext>
            </a:extLst>
          </p:cNvPr>
          <p:cNvSpPr txBox="1">
            <a:spLocks noChangeArrowheads="1"/>
          </p:cNvSpPr>
          <p:nvPr/>
        </p:nvSpPr>
        <p:spPr bwMode="auto">
          <a:xfrm>
            <a:off x="35257285" y="5421084"/>
            <a:ext cx="3918032" cy="1048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4</a:t>
            </a:r>
            <a:r>
              <a:rPr lang="de-DE" sz="2700" i="1" dirty="0"/>
              <a:t>: Psychometric functions per participant (rows of panels; the first row with the blue shading shows the psychometric functions fitted across participants) and standard velocity (columns of panels); negative velocities correspond to leftwards object motion. The cross made up of dashed lines indicates perfect accuracy. The translucent dots correspond to response fractions per stimulus strength. We flipped responses around for leftwards motion to make the psychometric functions more easily comparable.</a:t>
            </a:r>
            <a:endParaRPr lang="en-US" sz="2700" i="1" dirty="0"/>
          </a:p>
        </p:txBody>
      </p:sp>
      <p:pic>
        <p:nvPicPr>
          <p:cNvPr id="168" name="Picture 167">
            <a:extLst>
              <a:ext uri="{FF2B5EF4-FFF2-40B4-BE49-F238E27FC236}">
                <a16:creationId xmlns:a16="http://schemas.microsoft.com/office/drawing/2014/main" id="{8AE6E2CE-29F5-4F68-98FB-DE50407FD45F}"/>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39107540" y="2976208"/>
            <a:ext cx="11274552" cy="14850353"/>
          </a:xfrm>
          <a:prstGeom prst="rect">
            <a:avLst/>
          </a:prstGeom>
        </p:spPr>
      </p:pic>
      <p:sp>
        <p:nvSpPr>
          <p:cNvPr id="211" name="Text Box 21">
            <a:extLst>
              <a:ext uri="{FF2B5EF4-FFF2-40B4-BE49-F238E27FC236}">
                <a16:creationId xmlns:a16="http://schemas.microsoft.com/office/drawing/2014/main" id="{28924D22-503B-400B-8FDD-E16151B2B8FF}"/>
              </a:ext>
            </a:extLst>
          </p:cNvPr>
          <p:cNvSpPr txBox="1">
            <a:spLocks noChangeArrowheads="1"/>
          </p:cNvSpPr>
          <p:nvPr/>
        </p:nvSpPr>
        <p:spPr bwMode="auto">
          <a:xfrm>
            <a:off x="40927764" y="4181259"/>
            <a:ext cx="1005840" cy="338328"/>
          </a:xfrm>
          <a:prstGeom prst="rect">
            <a:avLst/>
          </a:prstGeom>
          <a:solidFill>
            <a:srgbClr val="CCCCCC"/>
          </a:solid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dirty="0">
                <a:latin typeface="Arial" panose="020B0604020202020204" pitchFamily="34" charset="0"/>
                <a:cs typeface="Arial" panose="020B0604020202020204" pitchFamily="34" charset="0"/>
              </a:rPr>
              <a:t>-8 m/s</a:t>
            </a:r>
            <a:endParaRPr lang="en-US" sz="2250" dirty="0">
              <a:latin typeface="Arial" panose="020B0604020202020204" pitchFamily="34" charset="0"/>
              <a:cs typeface="Arial" panose="020B0604020202020204" pitchFamily="34" charset="0"/>
            </a:endParaRPr>
          </a:p>
        </p:txBody>
      </p:sp>
      <p:sp>
        <p:nvSpPr>
          <p:cNvPr id="216" name="Text Box 21">
            <a:extLst>
              <a:ext uri="{FF2B5EF4-FFF2-40B4-BE49-F238E27FC236}">
                <a16:creationId xmlns:a16="http://schemas.microsoft.com/office/drawing/2014/main" id="{07368873-798D-4B89-9684-3C282B1CFFBD}"/>
              </a:ext>
            </a:extLst>
          </p:cNvPr>
          <p:cNvSpPr txBox="1">
            <a:spLocks noChangeArrowheads="1"/>
          </p:cNvSpPr>
          <p:nvPr/>
        </p:nvSpPr>
        <p:spPr bwMode="auto">
          <a:xfrm>
            <a:off x="43145938" y="4207801"/>
            <a:ext cx="1371600" cy="338328"/>
          </a:xfrm>
          <a:prstGeom prst="rect">
            <a:avLst/>
          </a:prstGeom>
          <a:solidFill>
            <a:srgbClr val="CCCCCC"/>
          </a:solid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dirty="0">
                <a:latin typeface="Arial" panose="020B0604020202020204" pitchFamily="34" charset="0"/>
                <a:cs typeface="Arial" panose="020B0604020202020204" pitchFamily="34" charset="0"/>
              </a:rPr>
              <a:t>-6.6 m/s</a:t>
            </a:r>
            <a:endParaRPr lang="en-US" sz="2250" dirty="0">
              <a:latin typeface="Arial" panose="020B0604020202020204" pitchFamily="34" charset="0"/>
              <a:cs typeface="Arial" panose="020B0604020202020204" pitchFamily="34" charset="0"/>
            </a:endParaRPr>
          </a:p>
        </p:txBody>
      </p:sp>
      <p:sp>
        <p:nvSpPr>
          <p:cNvPr id="217" name="Text Box 21">
            <a:extLst>
              <a:ext uri="{FF2B5EF4-FFF2-40B4-BE49-F238E27FC236}">
                <a16:creationId xmlns:a16="http://schemas.microsoft.com/office/drawing/2014/main" id="{02DD9A97-4C4A-41FF-BAA7-15CCC4B33000}"/>
              </a:ext>
            </a:extLst>
          </p:cNvPr>
          <p:cNvSpPr txBox="1">
            <a:spLocks noChangeArrowheads="1"/>
          </p:cNvSpPr>
          <p:nvPr/>
        </p:nvSpPr>
        <p:spPr bwMode="auto">
          <a:xfrm>
            <a:off x="45572994" y="4203189"/>
            <a:ext cx="1371600" cy="338328"/>
          </a:xfrm>
          <a:prstGeom prst="rect">
            <a:avLst/>
          </a:prstGeom>
          <a:solidFill>
            <a:srgbClr val="CCCCCC"/>
          </a:solid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dirty="0">
                <a:latin typeface="Arial" panose="020B0604020202020204" pitchFamily="34" charset="0"/>
                <a:cs typeface="Arial" panose="020B0604020202020204" pitchFamily="34" charset="0"/>
              </a:rPr>
              <a:t>6.6 m/s</a:t>
            </a:r>
            <a:endParaRPr lang="en-US" sz="2250" dirty="0">
              <a:latin typeface="Arial" panose="020B0604020202020204" pitchFamily="34" charset="0"/>
              <a:cs typeface="Arial" panose="020B0604020202020204" pitchFamily="34" charset="0"/>
            </a:endParaRPr>
          </a:p>
        </p:txBody>
      </p:sp>
      <p:sp>
        <p:nvSpPr>
          <p:cNvPr id="218" name="Text Box 21">
            <a:extLst>
              <a:ext uri="{FF2B5EF4-FFF2-40B4-BE49-F238E27FC236}">
                <a16:creationId xmlns:a16="http://schemas.microsoft.com/office/drawing/2014/main" id="{349DCE2F-A6B9-4773-A552-C59C4CBA79DE}"/>
              </a:ext>
            </a:extLst>
          </p:cNvPr>
          <p:cNvSpPr txBox="1">
            <a:spLocks noChangeArrowheads="1"/>
          </p:cNvSpPr>
          <p:nvPr/>
        </p:nvSpPr>
        <p:spPr bwMode="auto">
          <a:xfrm>
            <a:off x="48105515" y="4199730"/>
            <a:ext cx="1456370" cy="338328"/>
          </a:xfrm>
          <a:prstGeom prst="rect">
            <a:avLst/>
          </a:prstGeom>
          <a:solidFill>
            <a:srgbClr val="CCCCCC"/>
          </a:solid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dirty="0">
                <a:latin typeface="Arial" panose="020B0604020202020204" pitchFamily="34" charset="0"/>
                <a:cs typeface="Arial" panose="020B0604020202020204" pitchFamily="34" charset="0"/>
              </a:rPr>
              <a:t>8 m/s</a:t>
            </a:r>
            <a:endParaRPr lang="en-US" sz="2250"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6D7F2240-06A3-4830-B165-04DA41E486E9}"/>
              </a:ext>
            </a:extLst>
          </p:cNvPr>
          <p:cNvGrpSpPr/>
          <p:nvPr/>
        </p:nvGrpSpPr>
        <p:grpSpPr>
          <a:xfrm>
            <a:off x="18357957" y="18771370"/>
            <a:ext cx="15107268" cy="9605107"/>
            <a:chOff x="18357957" y="18771370"/>
            <a:chExt cx="15107268" cy="9605107"/>
          </a:xfrm>
        </p:grpSpPr>
        <p:grpSp>
          <p:nvGrpSpPr>
            <p:cNvPr id="166" name="Group 165">
              <a:extLst>
                <a:ext uri="{FF2B5EF4-FFF2-40B4-BE49-F238E27FC236}">
                  <a16:creationId xmlns:a16="http://schemas.microsoft.com/office/drawing/2014/main" id="{B1E52303-1B1D-45ED-A706-A8D1DCAD184B}"/>
                </a:ext>
              </a:extLst>
            </p:cNvPr>
            <p:cNvGrpSpPr/>
            <p:nvPr/>
          </p:nvGrpSpPr>
          <p:grpSpPr>
            <a:xfrm>
              <a:off x="18365322" y="19764886"/>
              <a:ext cx="15099903" cy="8611591"/>
              <a:chOff x="15573534" y="24572150"/>
              <a:chExt cx="13836125" cy="8611591"/>
            </a:xfrm>
          </p:grpSpPr>
          <p:grpSp>
            <p:nvGrpSpPr>
              <p:cNvPr id="170" name="Group 169">
                <a:extLst>
                  <a:ext uri="{FF2B5EF4-FFF2-40B4-BE49-F238E27FC236}">
                    <a16:creationId xmlns:a16="http://schemas.microsoft.com/office/drawing/2014/main" id="{6BE70E05-121D-4CC0-8031-753ADF9D527C}"/>
                  </a:ext>
                </a:extLst>
              </p:cNvPr>
              <p:cNvGrpSpPr/>
              <p:nvPr/>
            </p:nvGrpSpPr>
            <p:grpSpPr>
              <a:xfrm>
                <a:off x="15774300" y="24572150"/>
                <a:ext cx="13437827" cy="6858000"/>
                <a:chOff x="15685717" y="6102424"/>
                <a:chExt cx="13437827" cy="6858000"/>
              </a:xfrm>
            </p:grpSpPr>
            <p:pic>
              <p:nvPicPr>
                <p:cNvPr id="172" name="Picture 171">
                  <a:extLst>
                    <a:ext uri="{FF2B5EF4-FFF2-40B4-BE49-F238E27FC236}">
                      <a16:creationId xmlns:a16="http://schemas.microsoft.com/office/drawing/2014/main" id="{AF21BB87-11D7-443E-959F-CD17B18663F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15685717" y="6102424"/>
                  <a:ext cx="6284023" cy="6858000"/>
                </a:xfrm>
                <a:prstGeom prst="rect">
                  <a:avLst/>
                </a:prstGeom>
              </p:spPr>
            </p:pic>
            <p:pic>
              <p:nvPicPr>
                <p:cNvPr id="173" name="Picture 172">
                  <a:extLst>
                    <a:ext uri="{FF2B5EF4-FFF2-40B4-BE49-F238E27FC236}">
                      <a16:creationId xmlns:a16="http://schemas.microsoft.com/office/drawing/2014/main" id="{6FDA1E40-CD05-4D07-B960-423B6CAA7B13}"/>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22926665" y="6149976"/>
                  <a:ext cx="6196879" cy="6762896"/>
                </a:xfrm>
                <a:prstGeom prst="rect">
                  <a:avLst/>
                </a:prstGeom>
              </p:spPr>
            </p:pic>
          </p:grpSp>
          <p:sp>
            <p:nvSpPr>
              <p:cNvPr id="171" name="Text Box 21">
                <a:extLst>
                  <a:ext uri="{FF2B5EF4-FFF2-40B4-BE49-F238E27FC236}">
                    <a16:creationId xmlns:a16="http://schemas.microsoft.com/office/drawing/2014/main" id="{BBF4EE7D-F88C-4EA7-905E-F239F13236B7}"/>
                  </a:ext>
                </a:extLst>
              </p:cNvPr>
              <p:cNvSpPr txBox="1">
                <a:spLocks noChangeArrowheads="1"/>
              </p:cNvSpPr>
              <p:nvPr/>
            </p:nvSpPr>
            <p:spPr bwMode="auto">
              <a:xfrm>
                <a:off x="15573534" y="31010572"/>
                <a:ext cx="13836125" cy="217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3</a:t>
                </a:r>
                <a:r>
                  <a:rPr lang="de-DE" sz="2700" i="1" dirty="0"/>
                  <a:t>: </a:t>
                </a:r>
                <a:r>
                  <a:rPr lang="de-DE" sz="2700" b="1" i="1" dirty="0"/>
                  <a:t>A &amp; B</a:t>
                </a:r>
                <a:r>
                  <a:rPr lang="de-DE" sz="2700" i="1" dirty="0"/>
                  <a:t>. Big solid dots – median PSEs (</a:t>
                </a:r>
                <a:r>
                  <a:rPr lang="de-DE" sz="2700" b="1" i="1" dirty="0"/>
                  <a:t>A</a:t>
                </a:r>
                <a:r>
                  <a:rPr lang="de-DE" sz="2700" i="1" dirty="0"/>
                  <a:t>) and SDs (</a:t>
                </a:r>
                <a:r>
                  <a:rPr lang="de-DE" sz="2700" b="1" i="1" dirty="0"/>
                  <a:t>B</a:t>
                </a:r>
                <a:r>
                  <a:rPr lang="de-DE" sz="2700" i="1" dirty="0"/>
                  <a:t>) of the psychometric functions across participants and velocities. Translucent dots – data per participant and standard velocity. Dotted lines – median value for stationary observer. </a:t>
                </a:r>
                <a:r>
                  <a:rPr lang="de-DE" sz="2700" b="1" i="1" dirty="0"/>
                  <a:t>A.</a:t>
                </a:r>
                <a:r>
                  <a:rPr lang="de-DE" sz="2700" i="1" dirty="0"/>
                  <a:t> The dotted line also corresponds to 100% compensation for Same Direction and Opposite Directions conditions. Dashed lines correspond to the expected value for 0% compensation for self-motion.</a:t>
                </a:r>
                <a:endParaRPr lang="en-US" sz="2700" b="1" i="1" dirty="0"/>
              </a:p>
            </p:txBody>
          </p:sp>
        </p:grpSp>
        <p:sp>
          <p:nvSpPr>
            <p:cNvPr id="210" name="Rectangle 15">
              <a:extLst>
                <a:ext uri="{FF2B5EF4-FFF2-40B4-BE49-F238E27FC236}">
                  <a16:creationId xmlns:a16="http://schemas.microsoft.com/office/drawing/2014/main" id="{91A289C0-C621-4061-B9B4-F55694668A21}"/>
                </a:ext>
              </a:extLst>
            </p:cNvPr>
            <p:cNvSpPr>
              <a:spLocks noChangeArrowheads="1"/>
            </p:cNvSpPr>
            <p:nvPr/>
          </p:nvSpPr>
          <p:spPr bwMode="auto">
            <a:xfrm>
              <a:off x="18357957" y="18771370"/>
              <a:ext cx="15064943" cy="685800"/>
            </a:xfrm>
            <a:prstGeom prst="rect">
              <a:avLst/>
            </a:prstGeom>
            <a:solidFill>
              <a:srgbClr val="07579C"/>
            </a:solidFill>
            <a:ln w="9525">
              <a:solidFill>
                <a:schemeClr val="tx1"/>
              </a:solidFill>
              <a:miter lim="800000"/>
            </a:ln>
          </p:spPr>
          <p:txBody>
            <a:bodyPr wrap="none" lIns="94757" tIns="47376" rIns="94757" bIns="47376" anchor="ctr"/>
            <a:lstStyle>
              <a:defPPr>
                <a:defRPr kern="1200" smtId="4294967295"/>
              </a:defPPr>
            </a:lstStyle>
            <a:p>
              <a:pPr algn="ctr" defTabSz="2598073"/>
              <a:r>
                <a:rPr lang="en-US" sz="4000" b="1" dirty="0">
                  <a:solidFill>
                    <a:schemeClr val="bg1"/>
                  </a:solidFill>
                </a:rPr>
                <a:t>Results</a:t>
              </a:r>
            </a:p>
          </p:txBody>
        </p:sp>
        <p:sp>
          <p:nvSpPr>
            <p:cNvPr id="219" name="Text Box 21">
              <a:extLst>
                <a:ext uri="{FF2B5EF4-FFF2-40B4-BE49-F238E27FC236}">
                  <a16:creationId xmlns:a16="http://schemas.microsoft.com/office/drawing/2014/main" id="{A3DDD10D-939C-4920-B8EA-04B74D951629}"/>
                </a:ext>
              </a:extLst>
            </p:cNvPr>
            <p:cNvSpPr txBox="1">
              <a:spLocks noChangeArrowheads="1"/>
            </p:cNvSpPr>
            <p:nvPr/>
          </p:nvSpPr>
          <p:spPr bwMode="auto">
            <a:xfrm>
              <a:off x="20784838" y="24954345"/>
              <a:ext cx="1527334" cy="58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algn="ctr"/>
              <a:r>
                <a:rPr lang="de-DE" sz="1600" dirty="0"/>
                <a:t>0% compensation</a:t>
              </a:r>
              <a:endParaRPr lang="en-US" sz="1600" dirty="0"/>
            </a:p>
          </p:txBody>
        </p:sp>
        <p:sp>
          <p:nvSpPr>
            <p:cNvPr id="221" name="Text Box 21">
              <a:extLst>
                <a:ext uri="{FF2B5EF4-FFF2-40B4-BE49-F238E27FC236}">
                  <a16:creationId xmlns:a16="http://schemas.microsoft.com/office/drawing/2014/main" id="{DA558ABA-8FEA-4896-BD80-98AEB73B9788}"/>
                </a:ext>
              </a:extLst>
            </p:cNvPr>
            <p:cNvSpPr txBox="1">
              <a:spLocks noChangeArrowheads="1"/>
            </p:cNvSpPr>
            <p:nvPr/>
          </p:nvSpPr>
          <p:spPr bwMode="auto">
            <a:xfrm>
              <a:off x="22416994" y="23036404"/>
              <a:ext cx="1527334" cy="58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algn="ctr"/>
              <a:r>
                <a:rPr lang="de-DE" sz="1600" dirty="0"/>
                <a:t>0% compensation</a:t>
              </a:r>
              <a:endParaRPr lang="en-US" sz="1600" dirty="0"/>
            </a:p>
          </p:txBody>
        </p:sp>
        <p:sp>
          <p:nvSpPr>
            <p:cNvPr id="222" name="Text Box 21">
              <a:extLst>
                <a:ext uri="{FF2B5EF4-FFF2-40B4-BE49-F238E27FC236}">
                  <a16:creationId xmlns:a16="http://schemas.microsoft.com/office/drawing/2014/main" id="{72D01169-F6DE-4C9C-B512-0A2EA87AF788}"/>
                </a:ext>
              </a:extLst>
            </p:cNvPr>
            <p:cNvSpPr txBox="1">
              <a:spLocks noChangeArrowheads="1"/>
            </p:cNvSpPr>
            <p:nvPr/>
          </p:nvSpPr>
          <p:spPr bwMode="auto">
            <a:xfrm>
              <a:off x="24878204" y="24045262"/>
              <a:ext cx="1527334" cy="58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pPr algn="ctr"/>
              <a:r>
                <a:rPr lang="de-DE" sz="1600" dirty="0"/>
                <a:t>100% compensation</a:t>
              </a:r>
              <a:endParaRPr lang="en-US" sz="1600" dirty="0"/>
            </a:p>
          </p:txBody>
        </p:sp>
      </p:grpSp>
      <p:sp>
        <p:nvSpPr>
          <p:cNvPr id="6" name="Rectangle 5">
            <a:extLst>
              <a:ext uri="{FF2B5EF4-FFF2-40B4-BE49-F238E27FC236}">
                <a16:creationId xmlns:a16="http://schemas.microsoft.com/office/drawing/2014/main" id="{805B5A1D-0F77-4CA0-9878-65087A197AA4}"/>
              </a:ext>
            </a:extLst>
          </p:cNvPr>
          <p:cNvSpPr/>
          <p:nvPr/>
        </p:nvSpPr>
        <p:spPr>
          <a:xfrm>
            <a:off x="917935" y="27210148"/>
            <a:ext cx="15796110" cy="1200329"/>
          </a:xfrm>
          <a:prstGeom prst="rect">
            <a:avLst/>
          </a:prstGeom>
        </p:spPr>
        <p:txBody>
          <a:bodyPr wrap="square">
            <a:spAutoFit/>
          </a:bodyPr>
          <a:lstStyle/>
          <a:p>
            <a:r>
              <a:rPr lang="en-US" dirty="0"/>
              <a:t>[1] </a:t>
            </a:r>
            <a:r>
              <a:rPr lang="en-US" dirty="0" err="1"/>
              <a:t>Dokka</a:t>
            </a:r>
            <a:r>
              <a:rPr lang="en-US" dirty="0"/>
              <a:t>, K., </a:t>
            </a:r>
            <a:r>
              <a:rPr lang="en-US" dirty="0" err="1"/>
              <a:t>MacNeilage</a:t>
            </a:r>
            <a:r>
              <a:rPr lang="en-US" dirty="0"/>
              <a:t>, P. R., DeAngelis, G. C., &amp; </a:t>
            </a:r>
            <a:r>
              <a:rPr lang="en-US" dirty="0" err="1"/>
              <a:t>Angelaki</a:t>
            </a:r>
            <a:r>
              <a:rPr lang="en-US" dirty="0"/>
              <a:t>, D. E. (2015). Multisensory self-motion compensation during object trajectory judgments. </a:t>
            </a:r>
            <a:r>
              <a:rPr lang="en-US" i="1" dirty="0"/>
              <a:t>Cerebral Cortex</a:t>
            </a:r>
            <a:r>
              <a:rPr lang="en-US" dirty="0"/>
              <a:t>, </a:t>
            </a:r>
            <a:r>
              <a:rPr lang="en-US" i="1" dirty="0"/>
              <a:t>25</a:t>
            </a:r>
            <a:r>
              <a:rPr lang="en-US" dirty="0"/>
              <a:t>(3), 619–630. https://doi.org/10.1093/cercor/bht247</a:t>
            </a:r>
          </a:p>
          <a:p>
            <a:r>
              <a:rPr lang="de-DE" dirty="0"/>
              <a:t>[2] </a:t>
            </a:r>
            <a:r>
              <a:rPr lang="en-US" dirty="0" err="1"/>
              <a:t>Dupin</a:t>
            </a:r>
            <a:r>
              <a:rPr lang="en-US" dirty="0"/>
              <a:t>, L., &amp; Wexler, M. (2013). Motion perception by a moving observer in a three-dimensional environment. </a:t>
            </a:r>
            <a:r>
              <a:rPr lang="en-US" i="1" dirty="0"/>
              <a:t>Journal of Vision</a:t>
            </a:r>
            <a:r>
              <a:rPr lang="en-US" dirty="0"/>
              <a:t>, </a:t>
            </a:r>
            <a:r>
              <a:rPr lang="en-US" i="1" dirty="0"/>
              <a:t>13</a:t>
            </a:r>
            <a:r>
              <a:rPr lang="en-US" dirty="0"/>
              <a:t>(2), 1–14. https://doi.org/10.1167/13.2.15</a:t>
            </a:r>
          </a:p>
        </p:txBody>
      </p:sp>
      <p:sp>
        <p:nvSpPr>
          <p:cNvPr id="2" name="Rectangle 1">
            <a:extLst>
              <a:ext uri="{FF2B5EF4-FFF2-40B4-BE49-F238E27FC236}">
                <a16:creationId xmlns:a16="http://schemas.microsoft.com/office/drawing/2014/main" id="{8E0B85A7-46B7-4790-8597-F3E4D766EF44}"/>
              </a:ext>
            </a:extLst>
          </p:cNvPr>
          <p:cNvSpPr/>
          <p:nvPr/>
        </p:nvSpPr>
        <p:spPr>
          <a:xfrm>
            <a:off x="39466684" y="4545678"/>
            <a:ext cx="11066991" cy="1463040"/>
          </a:xfrm>
          <a:prstGeom prst="rect">
            <a:avLst/>
          </a:prstGeom>
          <a:solidFill>
            <a:schemeClr val="accent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26CF155-65AB-4AE2-B863-49C4509968BB}"/>
              </a:ext>
            </a:extLst>
          </p:cNvPr>
          <p:cNvGrpSpPr/>
          <p:nvPr/>
        </p:nvGrpSpPr>
        <p:grpSpPr>
          <a:xfrm>
            <a:off x="23524665" y="4270728"/>
            <a:ext cx="5106404" cy="5970851"/>
            <a:chOff x="29011346" y="11188139"/>
            <a:chExt cx="5106404" cy="5970851"/>
          </a:xfrm>
        </p:grpSpPr>
        <p:pic>
          <p:nvPicPr>
            <p:cNvPr id="4" name="Picture 3">
              <a:extLst>
                <a:ext uri="{FF2B5EF4-FFF2-40B4-BE49-F238E27FC236}">
                  <a16:creationId xmlns:a16="http://schemas.microsoft.com/office/drawing/2014/main" id="{E1EA0471-AFB8-4876-9059-8A7FAE8FCD13}"/>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9011346" y="11188139"/>
              <a:ext cx="4957392" cy="5104434"/>
            </a:xfrm>
            <a:prstGeom prst="rect">
              <a:avLst/>
            </a:prstGeom>
          </p:spPr>
        </p:pic>
        <p:sp>
          <p:nvSpPr>
            <p:cNvPr id="78" name="Text Box 21">
              <a:extLst>
                <a:ext uri="{FF2B5EF4-FFF2-40B4-BE49-F238E27FC236}">
                  <a16:creationId xmlns:a16="http://schemas.microsoft.com/office/drawing/2014/main" id="{DCCF9EFC-FB6C-4A01-AEE9-BC0F917E41FD}"/>
                </a:ext>
              </a:extLst>
            </p:cNvPr>
            <p:cNvSpPr txBox="1">
              <a:spLocks noChangeArrowheads="1"/>
            </p:cNvSpPr>
            <p:nvPr/>
          </p:nvSpPr>
          <p:spPr bwMode="auto">
            <a:xfrm>
              <a:off x="29134534" y="16232316"/>
              <a:ext cx="4983216" cy="926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700" b="1" i="1" dirty="0"/>
                <a:t>Figure 2b</a:t>
              </a:r>
              <a:r>
                <a:rPr lang="de-DE" sz="2700" i="1" dirty="0"/>
                <a:t>: Participant view – comparison</a:t>
              </a:r>
              <a:endParaRPr lang="en-US" sz="2700" i="1" dirty="0"/>
            </a:p>
          </p:txBody>
        </p:sp>
      </p:grpSp>
      <p:sp>
        <p:nvSpPr>
          <p:cNvPr id="10" name="Rectangle 9">
            <a:extLst>
              <a:ext uri="{FF2B5EF4-FFF2-40B4-BE49-F238E27FC236}">
                <a16:creationId xmlns:a16="http://schemas.microsoft.com/office/drawing/2014/main" id="{F1A166D3-1861-4CCF-B2D7-7685120CCD5E}"/>
              </a:ext>
            </a:extLst>
          </p:cNvPr>
          <p:cNvSpPr/>
          <p:nvPr/>
        </p:nvSpPr>
        <p:spPr>
          <a:xfrm>
            <a:off x="17688283" y="16121085"/>
            <a:ext cx="16202395" cy="2539157"/>
          </a:xfrm>
          <a:prstGeom prst="rect">
            <a:avLst/>
          </a:prstGeom>
        </p:spPr>
        <p:txBody>
          <a:bodyPr wrap="square">
            <a:spAutoFit/>
          </a:bodyPr>
          <a:lstStyle/>
          <a:p>
            <a:pPr marL="1028700" lvl="1" indent="-571500">
              <a:spcAft>
                <a:spcPts val="1800"/>
              </a:spcAft>
              <a:buFont typeface="Courier New" panose="02070309020205020404" pitchFamily="49" charset="0"/>
              <a:buChar char="o"/>
            </a:pPr>
            <a:r>
              <a:rPr lang="en-US" sz="3600" dirty="0">
                <a:latin typeface="Arial"/>
              </a:rPr>
              <a:t>Participant moved visually in the same or opposite direction as the target, or static during observation of big target (Gaussian motion profile, 1 m/s average speed across 0.5 s); no physical motion</a:t>
            </a:r>
          </a:p>
          <a:p>
            <a:pPr marL="571500" indent="-571500">
              <a:spcAft>
                <a:spcPts val="4200"/>
              </a:spcAft>
              <a:buFont typeface="Arial" panose="020B0604020202020204" pitchFamily="34" charset="0"/>
              <a:buChar char="•"/>
            </a:pPr>
            <a:r>
              <a:rPr lang="en-US" sz="3600" b="1" dirty="0">
                <a:latin typeface="Arial"/>
              </a:rPr>
              <a:t>Dependent variables: </a:t>
            </a:r>
            <a:r>
              <a:rPr lang="en-US" sz="3600" dirty="0">
                <a:latin typeface="Arial"/>
              </a:rPr>
              <a:t>Mean and slope of psychometric function</a:t>
            </a:r>
          </a:p>
        </p:txBody>
      </p:sp>
      <p:sp>
        <p:nvSpPr>
          <p:cNvPr id="82" name="TextBox 81">
            <a:extLst>
              <a:ext uri="{FF2B5EF4-FFF2-40B4-BE49-F238E27FC236}">
                <a16:creationId xmlns:a16="http://schemas.microsoft.com/office/drawing/2014/main" id="{73CD3FF4-9611-45D7-95E2-06B099369F50}"/>
              </a:ext>
            </a:extLst>
          </p:cNvPr>
          <p:cNvSpPr txBox="1"/>
          <p:nvPr/>
        </p:nvSpPr>
        <p:spPr>
          <a:xfrm>
            <a:off x="24905252" y="4419393"/>
            <a:ext cx="2260812" cy="523220"/>
          </a:xfrm>
          <a:prstGeom prst="rect">
            <a:avLst/>
          </a:prstGeom>
          <a:noFill/>
        </p:spPr>
        <p:txBody>
          <a:bodyPr wrap="none" rtlCol="0">
            <a:spAutoFit/>
          </a:bodyPr>
          <a:lstStyle/>
          <a:p>
            <a:r>
              <a:rPr lang="de-DE" sz="2800" b="1" dirty="0"/>
              <a:t>COMPARISON</a:t>
            </a:r>
            <a:endParaRPr lang="en-US" sz="2800" b="1" dirty="0"/>
          </a:p>
        </p:txBody>
      </p:sp>
      <p:sp>
        <p:nvSpPr>
          <p:cNvPr id="83" name="TextBox 82">
            <a:extLst>
              <a:ext uri="{FF2B5EF4-FFF2-40B4-BE49-F238E27FC236}">
                <a16:creationId xmlns:a16="http://schemas.microsoft.com/office/drawing/2014/main" id="{02215E5A-053E-467D-92A7-C243B09DB991}"/>
              </a:ext>
            </a:extLst>
          </p:cNvPr>
          <p:cNvSpPr txBox="1"/>
          <p:nvPr/>
        </p:nvSpPr>
        <p:spPr>
          <a:xfrm>
            <a:off x="24718381" y="8413346"/>
            <a:ext cx="2536400" cy="430887"/>
          </a:xfrm>
          <a:prstGeom prst="rect">
            <a:avLst/>
          </a:prstGeom>
          <a:noFill/>
        </p:spPr>
        <p:txBody>
          <a:bodyPr wrap="none" rtlCol="0">
            <a:spAutoFit/>
          </a:bodyPr>
          <a:lstStyle/>
          <a:p>
            <a:r>
              <a:rPr lang="en-US" sz="2200" b="1" dirty="0"/>
              <a:t>No observer motion</a:t>
            </a:r>
          </a:p>
        </p:txBody>
      </p:sp>
      <p:sp>
        <p:nvSpPr>
          <p:cNvPr id="80" name="Text Box 21">
            <a:extLst>
              <a:ext uri="{FF2B5EF4-FFF2-40B4-BE49-F238E27FC236}">
                <a16:creationId xmlns:a16="http://schemas.microsoft.com/office/drawing/2014/main" id="{8A24D377-7E81-455B-BDBB-3BBD14EDE7BF}"/>
              </a:ext>
            </a:extLst>
          </p:cNvPr>
          <p:cNvSpPr txBox="1">
            <a:spLocks noChangeArrowheads="1"/>
          </p:cNvSpPr>
          <p:nvPr/>
        </p:nvSpPr>
        <p:spPr bwMode="auto">
          <a:xfrm>
            <a:off x="19053593" y="19788242"/>
            <a:ext cx="573604" cy="441926"/>
          </a:xfrm>
          <a:prstGeom prst="rect">
            <a:avLst/>
          </a:prstGeom>
          <a:no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b="1" dirty="0">
                <a:latin typeface="Arial" panose="020B0604020202020204" pitchFamily="34" charset="0"/>
                <a:cs typeface="Arial" panose="020B0604020202020204" pitchFamily="34" charset="0"/>
              </a:rPr>
              <a:t>A.</a:t>
            </a:r>
            <a:endParaRPr lang="en-US" sz="2250" b="1" dirty="0">
              <a:latin typeface="Arial" panose="020B0604020202020204" pitchFamily="34" charset="0"/>
              <a:cs typeface="Arial" panose="020B0604020202020204" pitchFamily="34" charset="0"/>
            </a:endParaRPr>
          </a:p>
        </p:txBody>
      </p:sp>
      <p:sp>
        <p:nvSpPr>
          <p:cNvPr id="81" name="Text Box 21">
            <a:extLst>
              <a:ext uri="{FF2B5EF4-FFF2-40B4-BE49-F238E27FC236}">
                <a16:creationId xmlns:a16="http://schemas.microsoft.com/office/drawing/2014/main" id="{7608F749-9BC9-46CE-A479-29175ACAD0C6}"/>
              </a:ext>
            </a:extLst>
          </p:cNvPr>
          <p:cNvSpPr txBox="1">
            <a:spLocks noChangeArrowheads="1"/>
          </p:cNvSpPr>
          <p:nvPr/>
        </p:nvSpPr>
        <p:spPr bwMode="auto">
          <a:xfrm>
            <a:off x="26752476" y="19854818"/>
            <a:ext cx="573604" cy="441926"/>
          </a:xfrm>
          <a:prstGeom prst="rect">
            <a:avLst/>
          </a:prstGeom>
          <a:noFill/>
          <a:ln>
            <a:noFill/>
          </a:ln>
        </p:spPr>
        <p:txBody>
          <a:bodyPr wrap="square" lIns="94757" tIns="47376" rIns="94757" bIns="47376">
            <a:spAutoFit/>
          </a:bodyPr>
          <a:lstStyle>
            <a:defPPr>
              <a:defRPr kern="1200" smtId="4294967295"/>
            </a:defPPr>
            <a:lvl1pPr defTabSz="4389438" eaLnBrk="0" hangingPunct="0">
              <a:defRPr sz="3100">
                <a:solidFill>
                  <a:schemeClr val="tx1"/>
                </a:solidFill>
                <a:latin typeface="Arial"/>
              </a:defRPr>
            </a:lvl1pPr>
            <a:lvl2pPr marL="742950" indent="-285750" defTabSz="4389438" eaLnBrk="0" hangingPunct="0">
              <a:defRPr sz="3100">
                <a:solidFill>
                  <a:schemeClr val="tx1"/>
                </a:solidFill>
                <a:latin typeface="Arial"/>
              </a:defRPr>
            </a:lvl2pPr>
            <a:lvl3pPr marL="1143000" indent="-228600" defTabSz="4389438" eaLnBrk="0" hangingPunct="0">
              <a:defRPr sz="3100">
                <a:solidFill>
                  <a:schemeClr val="tx1"/>
                </a:solidFill>
                <a:latin typeface="Arial"/>
              </a:defRPr>
            </a:lvl3pPr>
            <a:lvl4pPr marL="1600200" indent="-228600" defTabSz="4389438" eaLnBrk="0" hangingPunct="0">
              <a:defRPr sz="3100">
                <a:solidFill>
                  <a:schemeClr val="tx1"/>
                </a:solidFill>
                <a:latin typeface="Arial"/>
              </a:defRPr>
            </a:lvl4pPr>
            <a:lvl5pPr marL="2057400" indent="-228600" defTabSz="4389438" eaLnBrk="0" hangingPunct="0">
              <a:defRPr sz="3100">
                <a:solidFill>
                  <a:schemeClr val="tx1"/>
                </a:solidFill>
                <a:latin typeface="Arial"/>
              </a:defRPr>
            </a:lvl5pPr>
            <a:lvl6pPr marL="2514600" indent="-228600" defTabSz="4389438" eaLnBrk="0" fontAlgn="base" hangingPunct="0">
              <a:spcBef>
                <a:spcPct val="0"/>
              </a:spcBef>
              <a:spcAft>
                <a:spcPct val="0"/>
              </a:spcAft>
              <a:defRPr sz="3100">
                <a:solidFill>
                  <a:schemeClr val="tx1"/>
                </a:solidFill>
                <a:latin typeface="Arial"/>
              </a:defRPr>
            </a:lvl6pPr>
            <a:lvl7pPr marL="2971800" indent="-228600" defTabSz="4389438" eaLnBrk="0" fontAlgn="base" hangingPunct="0">
              <a:spcBef>
                <a:spcPct val="0"/>
              </a:spcBef>
              <a:spcAft>
                <a:spcPct val="0"/>
              </a:spcAft>
              <a:defRPr sz="3100">
                <a:solidFill>
                  <a:schemeClr val="tx1"/>
                </a:solidFill>
                <a:latin typeface="Arial"/>
              </a:defRPr>
            </a:lvl7pPr>
            <a:lvl8pPr marL="3429000" indent="-228600" defTabSz="4389438" eaLnBrk="0" fontAlgn="base" hangingPunct="0">
              <a:spcBef>
                <a:spcPct val="0"/>
              </a:spcBef>
              <a:spcAft>
                <a:spcPct val="0"/>
              </a:spcAft>
              <a:defRPr sz="3100">
                <a:solidFill>
                  <a:schemeClr val="tx1"/>
                </a:solidFill>
                <a:latin typeface="Arial"/>
              </a:defRPr>
            </a:lvl8pPr>
            <a:lvl9pPr marL="3886200" indent="-228600" defTabSz="4389438" eaLnBrk="0" fontAlgn="base" hangingPunct="0">
              <a:spcBef>
                <a:spcPct val="0"/>
              </a:spcBef>
              <a:spcAft>
                <a:spcPct val="0"/>
              </a:spcAft>
              <a:defRPr sz="3100">
                <a:solidFill>
                  <a:schemeClr val="tx1"/>
                </a:solidFill>
                <a:latin typeface="Arial"/>
              </a:defRPr>
            </a:lvl9pPr>
          </a:lstStyle>
          <a:p>
            <a:r>
              <a:rPr lang="de-DE" sz="2250" b="1" dirty="0">
                <a:latin typeface="Arial" panose="020B0604020202020204" pitchFamily="34" charset="0"/>
                <a:cs typeface="Arial" panose="020B0604020202020204" pitchFamily="34" charset="0"/>
              </a:rPr>
              <a:t>B.</a:t>
            </a:r>
            <a:endParaRPr lang="en-US" sz="2250" b="1"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20">
            <p14:nvContentPartPr>
              <p14:cNvPr id="33" name="Ink 32">
                <a:extLst>
                  <a:ext uri="{FF2B5EF4-FFF2-40B4-BE49-F238E27FC236}">
                    <a16:creationId xmlns:a16="http://schemas.microsoft.com/office/drawing/2014/main" id="{368D480B-0324-4B88-8A7B-C7B6083BBD84}"/>
                  </a:ext>
                </a:extLst>
              </p14:cNvPr>
              <p14:cNvContentPartPr/>
              <p14:nvPr>
                <p:extLst>
                  <p:ext uri="{42D2F446-02D8-4167-A562-619A0277C38B}">
                    <p15:isNarration xmlns:p15="http://schemas.microsoft.com/office/powerpoint/2012/main" val="1"/>
                  </p:ext>
                </p:extLst>
              </p14:nvPr>
            </p14:nvContentPartPr>
            <p14:xfrm>
              <a:off x="2512080" y="2445480"/>
              <a:ext cx="49264560" cy="24181920"/>
            </p14:xfrm>
          </p:contentPart>
        </mc:Choice>
        <mc:Fallback>
          <p:pic>
            <p:nvPicPr>
              <p:cNvPr id="33" name="Ink 32">
                <a:extLst>
                  <a:ext uri="{FF2B5EF4-FFF2-40B4-BE49-F238E27FC236}">
                    <a16:creationId xmlns:a16="http://schemas.microsoft.com/office/drawing/2014/main" id="{368D480B-0324-4B88-8A7B-C7B6083BBD84}"/>
                  </a:ext>
                </a:extLst>
              </p:cNvPr>
              <p:cNvPicPr>
                <a:picLocks noGrp="1" noRot="1" noChangeAspect="1" noMove="1" noResize="1" noEditPoints="1" noAdjustHandles="1" noChangeArrowheads="1" noChangeShapeType="1"/>
              </p:cNvPicPr>
              <p:nvPr/>
            </p:nvPicPr>
            <p:blipFill>
              <a:blip r:embed="rId21"/>
              <a:stretch>
                <a:fillRect/>
              </a:stretch>
            </p:blipFill>
            <p:spPr>
              <a:xfrm>
                <a:off x="2502720" y="2436120"/>
                <a:ext cx="49283280" cy="24200640"/>
              </a:xfrm>
              <a:prstGeom prst="rect">
                <a:avLst/>
              </a:prstGeom>
            </p:spPr>
          </p:pic>
        </mc:Fallback>
      </mc:AlternateContent>
      <p:pic>
        <p:nvPicPr>
          <p:cNvPr id="34" name="Audio 33">
            <a:hlinkClick r:id="" action="ppaction://media"/>
            <a:extLst>
              <a:ext uri="{FF2B5EF4-FFF2-40B4-BE49-F238E27FC236}">
                <a16:creationId xmlns:a16="http://schemas.microsoft.com/office/drawing/2014/main" id="{9E9C5A5E-5E3F-4956-BF40-48BE6C49E68E}"/>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50444400" y="28041600"/>
            <a:ext cx="609600" cy="609600"/>
          </a:xfrm>
          <a:prstGeom prst="rect">
            <a:avLst/>
          </a:prstGeom>
        </p:spPr>
      </p:pic>
    </p:spTree>
    <p:extLst>
      <p:ext uri="{BB962C8B-B14F-4D97-AF65-F5344CB8AC3E}">
        <p14:creationId xmlns:p14="http://schemas.microsoft.com/office/powerpoint/2010/main" val="789983537"/>
      </p:ext>
    </p:extLst>
  </p:cSld>
  <p:clrMapOvr>
    <a:masterClrMapping/>
  </p:clrMapOvr>
  <mc:AlternateContent xmlns:mc="http://schemas.openxmlformats.org/markup-compatibility/2006">
    <mc:Choice xmlns:p14="http://schemas.microsoft.com/office/powerpoint/2010/main" Requires="p14">
      <p:transition spd="slow" p14:dur="2000" advTm="300221"/>
    </mc:Choice>
    <mc:Fallback>
      <p:transition spd="slow" advTm="300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par>
                                <p:cTn id="7" presetID="59"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md type="call" cmd="playFrom(0.0)">
                                      <p:cBhvr>
                                        <p:cTn id="9"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4"/>
                </p:tgtEl>
              </p:cMediaNode>
            </p:audio>
          </p:childTnLst>
        </p:cTn>
      </p:par>
    </p:tnLst>
  </p:timing>
</p:sld>
</file>

<file path=ppt/theme/theme1.xml><?xml version="1.0" encoding="utf-8"?>
<a:theme xmlns:a="http://schemas.openxmlformats.org/drawingml/2006/main" name="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1572</TotalTime>
  <Words>1532</Words>
  <Application>Microsoft Office PowerPoint</Application>
  <PresentationFormat>Custom</PresentationFormat>
  <Paragraphs>65</Paragraphs>
  <Slides>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Courier New</vt:lpstr>
      <vt:lpstr>Office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Björn Jörges</dc:creator>
  <cp:lastModifiedBy>Björn Jörges</cp:lastModifiedBy>
  <cp:revision>199</cp:revision>
  <dcterms:created xsi:type="dcterms:W3CDTF">2017-08-24T16:06:49Z</dcterms:created>
  <dcterms:modified xsi:type="dcterms:W3CDTF">2020-06-07T23:51:23Z</dcterms:modified>
</cp:coreProperties>
</file>